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15"/>
  </p:notesMasterIdLst>
  <p:sldIdLst>
    <p:sldId id="256" r:id="rId6"/>
    <p:sldId id="257" r:id="rId7"/>
    <p:sldId id="258" r:id="rId8"/>
    <p:sldId id="259" r:id="rId9"/>
    <p:sldId id="260" r:id="rId10"/>
    <p:sldId id="261" r:id="rId11"/>
    <p:sldId id="262" r:id="rId12"/>
    <p:sldId id="263" r:id="rId13"/>
    <p:sldId id="264" r:id="rId14"/>
  </p:sldIdLst>
  <p:sldSz cx="18288000" cy="10287000"/>
  <p:notesSz cx="6858000" cy="9144000"/>
  <p:embeddedFontLst>
    <p:embeddedFont>
      <p:font typeface="Amato Font" charset="1" panose="02000600000000000000"/>
      <p:regular r:id="rId18"/>
    </p:embeddedFont>
    <p:embeddedFont>
      <p:font typeface="Roboto" charset="1" panose="02000000000000000000"/>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notesMasters/notesMaster1.xml" Type="http://schemas.openxmlformats.org/officeDocument/2006/relationships/notesMaster"/><Relationship Id="rId16" Target="theme/theme2.xml" Type="http://schemas.openxmlformats.org/officeDocument/2006/relationships/theme"/><Relationship Id="rId17" Target="notesSlides/notesSlide1.xml" Type="http://schemas.openxmlformats.org/officeDocument/2006/relationships/notesSlide"/><Relationship Id="rId18" Target="fonts/font18.fntdata" Type="http://schemas.openxmlformats.org/officeDocument/2006/relationships/font"/><Relationship Id="rId19" Target="notesSlides/notesSlide2.xml" Type="http://schemas.openxmlformats.org/officeDocument/2006/relationships/notesSlide"/><Relationship Id="rId2" Target="presProps.xml" Type="http://schemas.openxmlformats.org/officeDocument/2006/relationships/presProps"/><Relationship Id="rId20" Target="notesSlides/notesSlide3.xml" Type="http://schemas.openxmlformats.org/officeDocument/2006/relationships/notesSlide"/><Relationship Id="rId21" Target="notesSlides/notesSlide4.xml" Type="http://schemas.openxmlformats.org/officeDocument/2006/relationships/notesSlide"/><Relationship Id="rId22" Target="notesSlides/notesSlide5.xml" Type="http://schemas.openxmlformats.org/officeDocument/2006/relationships/notesSlide"/><Relationship Id="rId23" Target="notesSlides/notesSlide6.xml" Type="http://schemas.openxmlformats.org/officeDocument/2006/relationships/notesSlide"/><Relationship Id="rId24" Target="notesSlides/notesSlide7.xml" Type="http://schemas.openxmlformats.org/officeDocument/2006/relationships/notesSlide"/><Relationship Id="rId25" Target="fonts/font25.fntdata" Type="http://schemas.openxmlformats.org/officeDocument/2006/relationships/font"/><Relationship Id="rId26" Target="notesSlides/notesSlide8.xml" Type="http://schemas.openxmlformats.org/officeDocument/2006/relationships/notesSlide"/><Relationship Id="rId27" Target="notesSlides/notesSlide9.xml" Type="http://schemas.openxmlformats.org/officeDocument/2006/relationships/notesSlide"/><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Uzdot jautājumu bērniem.</a:t>
            </a:r>
          </a:p>
          <a:p>
            <a:r>
              <a:rPr lang="en-US"/>
              <a:t/>
            </a:r>
          </a:p>
          <a:p>
            <a:r>
              <a:rPr lang="en-US"/>
              <a:t>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Kopā var pārrunāt miega nozīmi. </a:t>
            </a:r>
          </a:p>
          <a:p>
            <a:r>
              <a:rPr lang="en-US"/>
              <a:t>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Uzdot jautājumu bērniem. </a:t>
            </a:r>
          </a:p>
          <a:p>
            <a:r>
              <a:rPr lang="en-US"/>
              <a:t>Atkarībā no vecumposma – var arī prasīt, cikos tu ej gulēt skolas dienās? Brīvdienās? </a:t>
            </a:r>
          </a:p>
          <a:p>
            <a:r>
              <a:rPr lang="en-US"/>
              <a:t>Cikos tu celies skolas dienās? Brīvdienās? </a:t>
            </a:r>
          </a:p>
          <a:p>
            <a:r>
              <a:rPr lang="en-US"/>
              <a:t> </a:t>
            </a:r>
          </a:p>
          <a:p>
            <a:r>
              <a:rPr lang="en-US"/>
              <a:t>Labi ir tad, ja viņi skolas dienās un brīvdienās gan gulēt iet, gan ceļas vienā un tajā pašā laikā. Tas parāda, ka miega ikdienā ir pietiekami. Ja viņi brīvdienās no rīta guļ ilgāk, tas parāda, ka miega ikdienā nav pietiekami. </a:t>
            </a:r>
          </a:p>
          <a:p>
            <a:r>
              <a:rPr lang="en-US"/>
              <a:t>3</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Atkarībā no vecuma. </a:t>
            </a:r>
          </a:p>
          <a:p>
            <a:r>
              <a:rPr lang="en-US"/>
              <a:t>Var parādīt, ka pavisam maziem bērniņiem (piemēram, ja kādam ir mazāks brālis vai māsa) vajag vairāk miega. Tev [atkarībā no vecuma] vajag gulēt ….. stundas. Katru nakti. Gan skolas dienās, gan brīvdienās. </a:t>
            </a:r>
          </a:p>
          <a:p>
            <a:r>
              <a:rPr lang="en-US"/>
              <a:t>Ar tumši zilo atzīmēts tas, kas nepieciešams lielākajai daļai. Ar gaiši zilo – tas, cik arī ir pieļaujams gulēt, ja cilvēks jūtas labi. </a:t>
            </a:r>
          </a:p>
          <a:p>
            <a:r>
              <a:rPr lang="en-US"/>
              <a:t>«Kā jums šķiet, kā var zināt, ka jums pietiek miega?»  Tad, ja cilvēks pats pamostas.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Uzdot jautājumu skolēniem. </a:t>
            </a:r>
          </a:p>
          <a:p>
            <a:r>
              <a:rPr lang="en-US"/>
              <a:t>Ļaut viņiem saukt dažādas idejas. </a:t>
            </a:r>
          </a:p>
          <a:p>
            <a:r>
              <a:rPr lang="en-US"/>
              <a:t>5</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Var paprasīt: «Kā jums šķiet, kas ir ķermeņa higiēna?» Atbilstoši vecumam, protams. Piemēram – mazgāties, vilkt tīras drēbes, tīrīt zobus… </a:t>
            </a:r>
          </a:p>
          <a:p>
            <a:r>
              <a:rPr lang="en-US"/>
              <a:t>Un tad: «Kā jums šķiet, kas notiek, ja neievēro ķermeņa higiēnu?» Atbildes, piemēram – «būšu netīrs, būšu lipīgs, smirdēšu, draugi negribēs draudzēties». </a:t>
            </a:r>
          </a:p>
          <a:p>
            <a:r>
              <a:rPr lang="en-US"/>
              <a:t> </a:t>
            </a:r>
          </a:p>
          <a:p>
            <a:r>
              <a:rPr lang="en-US"/>
              <a:t>Un tad – «tieši tāpat kā ir ķermeņa higiēna, ir arī miega higiēna! Tas nozīmē, ka, lai miegs būtu labs un veselīgs, ir dažādas lietas, ko varam darīt gan dienas, gan vakara laikā.»</a:t>
            </a:r>
          </a:p>
          <a:p>
            <a:r>
              <a:rPr lang="en-US"/>
              <a:t>Šeit – miega higiēnas ieteikumi, kā par to var runāt ar bērniem. </a:t>
            </a:r>
          </a:p>
          <a:p>
            <a:r>
              <a:rPr lang="en-US"/>
              <a:t> </a:t>
            </a:r>
          </a:p>
          <a:p>
            <a:r>
              <a:rPr lang="en-US"/>
              <a:t>Iekārto pēc iespējas ērtāku guļamistabu! Izvēlies patīkamu matraci, segu, spilvenu. Pārliecinies, ka telpā nav pārāk karsts vai auksts. Seko līdzi, lai netraucē trokšņi. </a:t>
            </a:r>
          </a:p>
          <a:p>
            <a:r>
              <a:rPr lang="en-US"/>
              <a:t>Gaisma un tumsa. Vakarpusē aizver aizkarus un kādu laiku pirms gulētiešanas izvairies no spilgtas gaismas, tajā skaitā TV, datora un citām iekārtām. Melatonīns (hormons, kas tev liek justies miegainam) izstrādājas tumsā, un spilgta gaisma aizkavē tā izdali. No rīta, noskanot modinātājam, uzreiz atver aizkarus vai ieslēdz gaismu. Tas palīdzēs melatonīnam ātrāk noārdīties un tev – vieglāk pamosties. Dienas laikā aizkarus turi atvērtus. Ja istaba būs tumša visu dienu, tas ķermenim sūtīs nepareizos signālus, un vakarā būs grūtāk aizmigt. </a:t>
            </a:r>
          </a:p>
          <a:p>
            <a:r>
              <a:rPr lang="en-US"/>
              <a:t>Gultu izmanto tikai miegam (un seksam)! Lai tev būtu vieglāk aizmigt, nepieciešams, lai smadzenēm gulta asociējas tikai ar gulēšanu, nevis, piemēram, mājasdarbu pildīšanu, filmu skatīšanos, lasīšanu u.c. Šīs nodarbes vēlams veikt citā istabā, bet, ja tas nav iespējams, tad labāk izvēlies kādu citu vietu savā istabā, piemēram, sēdi pie galda vai atpūtas krēslā. </a:t>
            </a:r>
          </a:p>
          <a:p>
            <a:r>
              <a:rPr lang="en-US"/>
              <a:t>Elektroniskās ierīces. Izvairies no elektronisko ierīču lietošanas vismaz 30–60 minūtes pirms vēlamā gulētiešanas laika. Nomodā notur gan no ekrāna izstarotā gaisma, gan arī aktivizējošas nodarbes, piemēram, čatošana, videospēles, video skatīšanās u.c. Ja tomēr lieto viedierīces, tad izvēlies patīkamas, bet nomierinošas nodarbes, piemēram, relaksācijas aplikācijas, ASMR video utt. </a:t>
            </a:r>
          </a:p>
          <a:p>
            <a:r>
              <a:rPr lang="en-US"/>
              <a:t>Atpūta pirms miega. 30–60 minūtes pirms miega velti tam, lai atpūstos, sakārtotu domas un “atslēgtos” no ikdienas uztraukumiem. Izvēlies patīkamas un nomierinošas nodarbes, piemēram, mūzikas klausīšanos, mandalu krāsošanu, lasīšanu, gleznošanu. Tas palīdzēs gan prātam, gan ķermenim sagatavoties miegam. Nosaki sev laiku dienas vidū, kad vari pārdomāt dienas laikā notikušo un to, kas jāizdara rīt, lai, ejot gulēt, par to nevajadzētu satraukties. </a:t>
            </a:r>
          </a:p>
          <a:p>
            <a:r>
              <a:rPr lang="en-US"/>
              <a:t>Regulārs miega režīms. Ej gulēt un celies vienā un tajā pašā laikā gan skolas dienās, gan brīvdienās. Šiem laikiem nevajadzētu atšķirties vairāk par stundu. Ja nedēļas nogalē nogulēsi pusi dienas, tad vakarā atkal negribēsies iet gulēt. </a:t>
            </a:r>
          </a:p>
          <a:p>
            <a:r>
              <a:rPr lang="en-US"/>
              <a:t>Diendusas. Ja tev pa dienu nāk miegs, tad vari pagulēt 30–45 minūtes, bet ne ilgāk! Diendusai vajadzētu būt pusdienlaikā vai agrā pēcpusdienā, citādi vakarā ilgi nevarēsi aizmigt, bet no rīta būs grūti piecelties. Un pēc tam atkal gribēsies gulēt diendusu. </a:t>
            </a:r>
          </a:p>
          <a:p>
            <a:r>
              <a:rPr lang="en-US"/>
              <a:t>Fiziskās aktivitātes. Regulāri nodarbojies ar fiziskajām aktivitātēm – tās uzlabo garastāvokli un palīdz aizmigt, tomēr to nevajadzētu darīt tieši pirms gulētiešanas. </a:t>
            </a:r>
          </a:p>
          <a:p>
            <a:r>
              <a:rPr lang="en-US"/>
              <a:t>Ēdiens. Dienas laikā ieturi regulāras un veselīgas maltītes. Lai izsalkums netraucētu aizmigt un gulēt, pirms gulētiešanas var apēst nelielu, vieglu uzkodu. Lielu, smagu maltīti noteikti nevajadzētu ieturēt – tas traucēs gulēt. Pirms gulētiešanas nedzer pārāk daudz šķidruma, lai naktī nevajadzētu celties un iet uz tualeti. </a:t>
            </a:r>
          </a:p>
          <a:p>
            <a:r>
              <a:rPr lang="en-US"/>
              <a:t>Kofeīns. Vismaz četras stundas pirms gulētiešanas nelieto kofeīnu saturošus produktus, piemēram, kafiju, enerģijas dzērienu, kolu un citus gāzētos dzērienus, zaļo un melno tēju, kā arī šokolādi. Kofeīns ir stimulants un traucē aizmigt. </a:t>
            </a:r>
          </a:p>
          <a:p>
            <a:r>
              <a:rPr lang="en-US"/>
              <a:t>Alkohols, smēķēšana un citas atkarību izraisošās vielas. Lai gan šķiet, ka tās varētu palīdzēt aizmigt, patiesībā tās pasliktina miega kvalitāti. Tas nozīmē, ka, lai arī būsi gulējis pietiekami daudz stundu, miegs būs slikts un tu nejutīsies izgulējies. </a:t>
            </a:r>
          </a:p>
          <a:p>
            <a:r>
              <a:rPr lang="en-US"/>
              <a:t>Miega zāles. Nelieto miega zāles, melatonīnu un citus miega līdzekļus, neaprunājoties ar savu ārstu! Galvenā miega traucējumu ārstēšana ir veselīgu miega paradumu ievērošana. Ja neuzlabosi tos, tad arī zāles ilgtermiņā nepalīdzēs.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7</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8</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8.svg" Type="http://schemas.openxmlformats.org/officeDocument/2006/relationships/image"/><Relationship Id="rId11" Target="../media/image9.png" Type="http://schemas.openxmlformats.org/officeDocument/2006/relationships/image"/><Relationship Id="rId12" Target="../media/image10.svg" Type="http://schemas.openxmlformats.org/officeDocument/2006/relationships/image"/><Relationship Id="rId2" Target="../notesSlides/notesSlide1.xml" Type="http://schemas.openxmlformats.org/officeDocument/2006/relationships/notesSlide"/><Relationship Id="rId3" Target="../media/image1.png" Type="http://schemas.openxmlformats.org/officeDocument/2006/relationships/image"/><Relationship Id="rId4" Target="../media/image2.svg" Type="http://schemas.openxmlformats.org/officeDocument/2006/relationships/image"/><Relationship Id="rId5" Target="../media/image3.png" Type="http://schemas.openxmlformats.org/officeDocument/2006/relationships/image"/><Relationship Id="rId6" Target="../media/image4.svg" Type="http://schemas.openxmlformats.org/officeDocument/2006/relationships/image"/><Relationship Id="rId7" Target="../media/image5.jpeg" Type="http://schemas.openxmlformats.org/officeDocument/2006/relationships/image"/><Relationship Id="rId8" Target="../media/image6.png" Type="http://schemas.openxmlformats.org/officeDocument/2006/relationships/image"/><Relationship Id="rId9" Target="../media/image7.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0.svg" Type="http://schemas.openxmlformats.org/officeDocument/2006/relationships/image"/><Relationship Id="rId2" Target="../notesSlides/notesSlide2.xml" Type="http://schemas.openxmlformats.org/officeDocument/2006/relationships/notesSlide"/><Relationship Id="rId3" Target="../media/image3.png" Type="http://schemas.openxmlformats.org/officeDocument/2006/relationships/image"/><Relationship Id="rId4" Target="../media/image4.svg" Type="http://schemas.openxmlformats.org/officeDocument/2006/relationships/image"/><Relationship Id="rId5" Target="../media/image11.png" Type="http://schemas.openxmlformats.org/officeDocument/2006/relationships/image"/><Relationship Id="rId6" Target="../media/image12.png" Type="http://schemas.openxmlformats.org/officeDocument/2006/relationships/image"/><Relationship Id="rId7" Target="../media/image1.png" Type="http://schemas.openxmlformats.org/officeDocument/2006/relationships/image"/><Relationship Id="rId8" Target="../media/image2.svg" Type="http://schemas.openxmlformats.org/officeDocument/2006/relationships/image"/><Relationship Id="rId9" Target="../media/image9.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png" Type="http://schemas.openxmlformats.org/officeDocument/2006/relationships/image"/><Relationship Id="rId11" Target="../media/image4.svg" Type="http://schemas.openxmlformats.org/officeDocument/2006/relationships/image"/><Relationship Id="rId2" Target="../notesSlides/notesSlide3.xml" Type="http://schemas.openxmlformats.org/officeDocument/2006/relationships/notesSlide"/><Relationship Id="rId3" Target="../media/image1.png" Type="http://schemas.openxmlformats.org/officeDocument/2006/relationships/image"/><Relationship Id="rId4" Target="../media/image2.svg" Type="http://schemas.openxmlformats.org/officeDocument/2006/relationships/image"/><Relationship Id="rId5" Target="../media/image9.png" Type="http://schemas.openxmlformats.org/officeDocument/2006/relationships/image"/><Relationship Id="rId6" Target="../media/image10.svg" Type="http://schemas.openxmlformats.org/officeDocument/2006/relationships/image"/><Relationship Id="rId7" Target="../media/image13.png" Type="http://schemas.openxmlformats.org/officeDocument/2006/relationships/image"/><Relationship Id="rId8" Target="../media/image14.png" Type="http://schemas.openxmlformats.org/officeDocument/2006/relationships/image"/><Relationship Id="rId9" Target="../media/image15.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3.png" Type="http://schemas.openxmlformats.org/officeDocument/2006/relationships/image"/><Relationship Id="rId4" Target="../media/image4.svg" Type="http://schemas.openxmlformats.org/officeDocument/2006/relationships/image"/><Relationship Id="rId5" Target="../media/image16.png" Type="http://schemas.openxmlformats.org/officeDocument/2006/relationships/image"/><Relationship Id="rId6" Target="../media/image1.png" Type="http://schemas.openxmlformats.org/officeDocument/2006/relationships/image"/><Relationship Id="rId7" Target="../media/image2.svg" Type="http://schemas.openxmlformats.org/officeDocument/2006/relationships/image"/><Relationship Id="rId8" Target="../media/image9.png" Type="http://schemas.openxmlformats.org/officeDocument/2006/relationships/image"/><Relationship Id="rId9" Target="../media/image10.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png" Type="http://schemas.openxmlformats.org/officeDocument/2006/relationships/image"/><Relationship Id="rId11" Target="../media/image4.svg" Type="http://schemas.openxmlformats.org/officeDocument/2006/relationships/image"/><Relationship Id="rId2" Target="../notesSlides/notesSlide5.xml" Type="http://schemas.openxmlformats.org/officeDocument/2006/relationships/notesSlide"/><Relationship Id="rId3" Target="../media/image1.png" Type="http://schemas.openxmlformats.org/officeDocument/2006/relationships/image"/><Relationship Id="rId4" Target="../media/image2.svg" Type="http://schemas.openxmlformats.org/officeDocument/2006/relationships/image"/><Relationship Id="rId5" Target="../media/image9.png" Type="http://schemas.openxmlformats.org/officeDocument/2006/relationships/image"/><Relationship Id="rId6" Target="../media/image10.svg" Type="http://schemas.openxmlformats.org/officeDocument/2006/relationships/image"/><Relationship Id="rId7" Target="../media/image14.png" Type="http://schemas.openxmlformats.org/officeDocument/2006/relationships/image"/><Relationship Id="rId8" Target="../media/image15.svg" Type="http://schemas.openxmlformats.org/officeDocument/2006/relationships/image"/><Relationship Id="rId9" Target="../media/image17.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18.pn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 Id="rId6" Target="../media/image9.png" Type="http://schemas.openxmlformats.org/officeDocument/2006/relationships/image"/><Relationship Id="rId7" Target="../media/image10.svg" Type="http://schemas.openxmlformats.org/officeDocument/2006/relationships/image"/><Relationship Id="rId8" Target="../media/image3.png" Type="http://schemas.openxmlformats.org/officeDocument/2006/relationships/image"/><Relationship Id="rId9" Target="../media/image4.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19.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media/image20.pn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 Id="rId6" Target="../media/image9.png" Type="http://schemas.openxmlformats.org/officeDocument/2006/relationships/image"/><Relationship Id="rId7" Target="../media/image10.svg" Type="http://schemas.openxmlformats.org/officeDocument/2006/relationships/image"/><Relationship Id="rId8" Target="../media/image3.png" Type="http://schemas.openxmlformats.org/officeDocument/2006/relationships/image"/><Relationship Id="rId9" Target="../media/image4.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5.svg" Type="http://schemas.openxmlformats.org/officeDocument/2006/relationships/image"/><Relationship Id="rId11" Target="../media/image3.png" Type="http://schemas.openxmlformats.org/officeDocument/2006/relationships/image"/><Relationship Id="rId12" Target="../media/image4.svg" Type="http://schemas.openxmlformats.org/officeDocument/2006/relationships/image"/><Relationship Id="rId2" Target="../notesSlides/notesSlide9.xml" Type="http://schemas.openxmlformats.org/officeDocument/2006/relationships/notesSlide"/><Relationship Id="rId3" Target="../media/image21.png" Type="http://schemas.openxmlformats.org/officeDocument/2006/relationships/image"/><Relationship Id="rId4" Target="../media/image22.jpeg" Type="http://schemas.openxmlformats.org/officeDocument/2006/relationships/image"/><Relationship Id="rId5" Target="../media/image1.png" Type="http://schemas.openxmlformats.org/officeDocument/2006/relationships/image"/><Relationship Id="rId6" Target="../media/image2.svg" Type="http://schemas.openxmlformats.org/officeDocument/2006/relationships/image"/><Relationship Id="rId7" Target="../media/image9.png" Type="http://schemas.openxmlformats.org/officeDocument/2006/relationships/image"/><Relationship Id="rId8" Target="../media/image10.svg" Type="http://schemas.openxmlformats.org/officeDocument/2006/relationships/image"/><Relationship Id="rId9" Target="../media/image14.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414E9D"/>
        </a:solidFill>
      </p:bgPr>
    </p:bg>
    <p:spTree>
      <p:nvGrpSpPr>
        <p:cNvPr id="1" name=""/>
        <p:cNvGrpSpPr/>
        <p:nvPr/>
      </p:nvGrpSpPr>
      <p:grpSpPr>
        <a:xfrm>
          <a:off x="0" y="0"/>
          <a:ext cx="0" cy="0"/>
          <a:chOff x="0" y="0"/>
          <a:chExt cx="0" cy="0"/>
        </a:xfrm>
      </p:grpSpPr>
      <p:sp>
        <p:nvSpPr>
          <p:cNvPr name="Freeform 2" id="2"/>
          <p:cNvSpPr/>
          <p:nvPr/>
        </p:nvSpPr>
        <p:spPr>
          <a:xfrm flipH="false" flipV="false" rot="-972729">
            <a:off x="-1047376" y="7072727"/>
            <a:ext cx="2424600" cy="2424600"/>
          </a:xfrm>
          <a:custGeom>
            <a:avLst/>
            <a:gdLst/>
            <a:ahLst/>
            <a:cxnLst/>
            <a:rect r="r" b="b" t="t" l="l"/>
            <a:pathLst>
              <a:path h="2424600" w="2424600">
                <a:moveTo>
                  <a:pt x="0" y="0"/>
                </a:moveTo>
                <a:lnTo>
                  <a:pt x="2424600" y="0"/>
                </a:lnTo>
                <a:lnTo>
                  <a:pt x="2424600" y="2424600"/>
                </a:lnTo>
                <a:lnTo>
                  <a:pt x="0" y="2424600"/>
                </a:lnTo>
                <a:lnTo>
                  <a:pt x="0" y="0"/>
                </a:lnTo>
                <a:close/>
              </a:path>
            </a:pathLst>
          </a:custGeom>
          <a:blipFill>
            <a:blip r:embed="rId3">
              <a:alphaModFix amt="54000"/>
              <a:extLst>
                <a:ext uri="{96DAC541-7B7A-43D3-8B79-37D633B846F1}">
                  <asvg:svgBlip xmlns:asvg="http://schemas.microsoft.com/office/drawing/2016/SVG/main" r:embed="rId4"/>
                </a:ext>
              </a:extLst>
            </a:blip>
            <a:stretch>
              <a:fillRect l="0" t="0" r="0" b="0"/>
            </a:stretch>
          </a:blipFill>
        </p:spPr>
      </p:sp>
      <p:sp>
        <p:nvSpPr>
          <p:cNvPr name="Freeform 3" id="3"/>
          <p:cNvSpPr/>
          <p:nvPr/>
        </p:nvSpPr>
        <p:spPr>
          <a:xfrm flipH="false" flipV="false" rot="474768">
            <a:off x="14379445" y="2770533"/>
            <a:ext cx="5298323" cy="6938280"/>
          </a:xfrm>
          <a:custGeom>
            <a:avLst/>
            <a:gdLst/>
            <a:ahLst/>
            <a:cxnLst/>
            <a:rect r="r" b="b" t="t" l="l"/>
            <a:pathLst>
              <a:path h="6938280" w="5298323">
                <a:moveTo>
                  <a:pt x="0" y="0"/>
                </a:moveTo>
                <a:lnTo>
                  <a:pt x="5298323" y="0"/>
                </a:lnTo>
                <a:lnTo>
                  <a:pt x="5298323" y="6938280"/>
                </a:lnTo>
                <a:lnTo>
                  <a:pt x="0" y="693828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4" id="4"/>
          <p:cNvGrpSpPr/>
          <p:nvPr/>
        </p:nvGrpSpPr>
        <p:grpSpPr>
          <a:xfrm rot="0">
            <a:off x="-329324" y="8075163"/>
            <a:ext cx="20459451" cy="3086100"/>
            <a:chOff x="0" y="0"/>
            <a:chExt cx="5388497" cy="812800"/>
          </a:xfrm>
        </p:grpSpPr>
        <p:sp>
          <p:nvSpPr>
            <p:cNvPr name="Freeform 5" id="5"/>
            <p:cNvSpPr/>
            <p:nvPr/>
          </p:nvSpPr>
          <p:spPr>
            <a:xfrm flipH="false" flipV="false" rot="0">
              <a:off x="0" y="0"/>
              <a:ext cx="5388497" cy="812800"/>
            </a:xfrm>
            <a:custGeom>
              <a:avLst/>
              <a:gdLst/>
              <a:ahLst/>
              <a:cxnLst/>
              <a:rect r="r" b="b" t="t" l="l"/>
              <a:pathLst>
                <a:path h="812800" w="5388497">
                  <a:moveTo>
                    <a:pt x="0" y="0"/>
                  </a:moveTo>
                  <a:lnTo>
                    <a:pt x="5388497" y="0"/>
                  </a:lnTo>
                  <a:lnTo>
                    <a:pt x="5388497" y="812800"/>
                  </a:lnTo>
                  <a:lnTo>
                    <a:pt x="0" y="812800"/>
                  </a:lnTo>
                  <a:close/>
                </a:path>
              </a:pathLst>
            </a:custGeom>
            <a:solidFill>
              <a:srgbClr val="FFFFFF"/>
            </a:solidFill>
          </p:spPr>
        </p:sp>
        <p:sp>
          <p:nvSpPr>
            <p:cNvPr name="TextBox 6" id="6"/>
            <p:cNvSpPr txBox="true"/>
            <p:nvPr/>
          </p:nvSpPr>
          <p:spPr>
            <a:xfrm>
              <a:off x="0" y="-76200"/>
              <a:ext cx="5388497" cy="889000"/>
            </a:xfrm>
            <a:prstGeom prst="rect">
              <a:avLst/>
            </a:prstGeom>
          </p:spPr>
          <p:txBody>
            <a:bodyPr anchor="ctr" rtlCol="false" tIns="50800" lIns="50800" bIns="50800" rIns="50800"/>
            <a:lstStyle/>
            <a:p>
              <a:pPr algn="ctr">
                <a:lnSpc>
                  <a:spcPts val="2659"/>
                </a:lnSpc>
              </a:pPr>
            </a:p>
          </p:txBody>
        </p:sp>
      </p:grpSp>
      <p:grpSp>
        <p:nvGrpSpPr>
          <p:cNvPr name="Group 7" id="7"/>
          <p:cNvGrpSpPr/>
          <p:nvPr/>
        </p:nvGrpSpPr>
        <p:grpSpPr>
          <a:xfrm rot="0">
            <a:off x="837609" y="8191095"/>
            <a:ext cx="6263334" cy="1943319"/>
            <a:chOff x="0" y="0"/>
            <a:chExt cx="9250680" cy="2870200"/>
          </a:xfrm>
        </p:grpSpPr>
        <p:sp>
          <p:nvSpPr>
            <p:cNvPr name="Freeform 8" id="8"/>
            <p:cNvSpPr/>
            <p:nvPr/>
          </p:nvSpPr>
          <p:spPr>
            <a:xfrm flipH="false" flipV="false" rot="0">
              <a:off x="0" y="0"/>
              <a:ext cx="9250680" cy="2870200"/>
            </a:xfrm>
            <a:custGeom>
              <a:avLst/>
              <a:gdLst/>
              <a:ahLst/>
              <a:cxnLst/>
              <a:rect r="r" b="b" t="t" l="l"/>
              <a:pathLst>
                <a:path h="2870200" w="9250680">
                  <a:moveTo>
                    <a:pt x="0" y="0"/>
                  </a:moveTo>
                  <a:lnTo>
                    <a:pt x="9250680" y="0"/>
                  </a:lnTo>
                  <a:lnTo>
                    <a:pt x="9250680" y="2870200"/>
                  </a:lnTo>
                  <a:lnTo>
                    <a:pt x="0" y="2870200"/>
                  </a:lnTo>
                  <a:lnTo>
                    <a:pt x="0" y="0"/>
                  </a:lnTo>
                  <a:close/>
                </a:path>
              </a:pathLst>
            </a:custGeom>
            <a:blipFill>
              <a:blip r:embed="rId7"/>
              <a:stretch>
                <a:fillRect l="0" t="0" r="0" b="0"/>
              </a:stretch>
            </a:blipFill>
          </p:spPr>
        </p:sp>
      </p:grpSp>
      <p:sp>
        <p:nvSpPr>
          <p:cNvPr name="TextBox 9" id="9"/>
          <p:cNvSpPr txBox="true"/>
          <p:nvPr/>
        </p:nvSpPr>
        <p:spPr>
          <a:xfrm rot="0">
            <a:off x="837609" y="2521464"/>
            <a:ext cx="10925190" cy="2823009"/>
          </a:xfrm>
          <a:prstGeom prst="rect">
            <a:avLst/>
          </a:prstGeom>
        </p:spPr>
        <p:txBody>
          <a:bodyPr anchor="t" rtlCol="false" tIns="0" lIns="0" bIns="0" rIns="0">
            <a:spAutoFit/>
          </a:bodyPr>
          <a:lstStyle/>
          <a:p>
            <a:pPr algn="l">
              <a:lnSpc>
                <a:spcPts val="11141"/>
              </a:lnSpc>
            </a:pPr>
            <a:r>
              <a:rPr lang="en-US" sz="8933">
                <a:solidFill>
                  <a:srgbClr val="FFFFFF"/>
                </a:solidFill>
                <a:latin typeface="Amato Font"/>
                <a:ea typeface="Amato Font"/>
                <a:cs typeface="Amato Font"/>
                <a:sym typeface="Amato Font"/>
              </a:rPr>
              <a:t>Kāpēc mums vispār jāguļ?</a:t>
            </a:r>
          </a:p>
        </p:txBody>
      </p:sp>
      <p:sp>
        <p:nvSpPr>
          <p:cNvPr name="Freeform 10" id="10"/>
          <p:cNvSpPr/>
          <p:nvPr/>
        </p:nvSpPr>
        <p:spPr>
          <a:xfrm flipH="false" flipV="false" rot="0">
            <a:off x="7100943" y="8285027"/>
            <a:ext cx="2264726" cy="1755455"/>
          </a:xfrm>
          <a:custGeom>
            <a:avLst/>
            <a:gdLst/>
            <a:ahLst/>
            <a:cxnLst/>
            <a:rect r="r" b="b" t="t" l="l"/>
            <a:pathLst>
              <a:path h="1755455" w="2264726">
                <a:moveTo>
                  <a:pt x="0" y="0"/>
                </a:moveTo>
                <a:lnTo>
                  <a:pt x="2264726" y="0"/>
                </a:lnTo>
                <a:lnTo>
                  <a:pt x="2264726" y="1755455"/>
                </a:lnTo>
                <a:lnTo>
                  <a:pt x="0" y="1755455"/>
                </a:lnTo>
                <a:lnTo>
                  <a:pt x="0" y="0"/>
                </a:lnTo>
                <a:close/>
              </a:path>
            </a:pathLst>
          </a:custGeom>
          <a:blipFill>
            <a:blip r:embed="rId8"/>
            <a:stretch>
              <a:fillRect l="0" t="-29010" r="0" b="0"/>
            </a:stretch>
          </a:blipFill>
        </p:spPr>
      </p:sp>
      <p:sp>
        <p:nvSpPr>
          <p:cNvPr name="Freeform 11" id="11"/>
          <p:cNvSpPr/>
          <p:nvPr/>
        </p:nvSpPr>
        <p:spPr>
          <a:xfrm flipH="true" flipV="false" rot="0">
            <a:off x="11858344" y="1028700"/>
            <a:ext cx="6636923" cy="6747334"/>
          </a:xfrm>
          <a:custGeom>
            <a:avLst/>
            <a:gdLst/>
            <a:ahLst/>
            <a:cxnLst/>
            <a:rect r="r" b="b" t="t" l="l"/>
            <a:pathLst>
              <a:path h="6747334" w="6636923">
                <a:moveTo>
                  <a:pt x="6636923" y="0"/>
                </a:moveTo>
                <a:lnTo>
                  <a:pt x="0" y="0"/>
                </a:lnTo>
                <a:lnTo>
                  <a:pt x="0" y="6747334"/>
                </a:lnTo>
                <a:lnTo>
                  <a:pt x="6636923" y="6747334"/>
                </a:lnTo>
                <a:lnTo>
                  <a:pt x="6636923"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2" id="12"/>
          <p:cNvSpPr/>
          <p:nvPr/>
        </p:nvSpPr>
        <p:spPr>
          <a:xfrm flipH="false" flipV="false" rot="-972729">
            <a:off x="-840361" y="-1111073"/>
            <a:ext cx="2424600" cy="2424600"/>
          </a:xfrm>
          <a:custGeom>
            <a:avLst/>
            <a:gdLst/>
            <a:ahLst/>
            <a:cxnLst/>
            <a:rect r="r" b="b" t="t" l="l"/>
            <a:pathLst>
              <a:path h="2424600" w="2424600">
                <a:moveTo>
                  <a:pt x="0" y="0"/>
                </a:moveTo>
                <a:lnTo>
                  <a:pt x="2424600" y="0"/>
                </a:lnTo>
                <a:lnTo>
                  <a:pt x="2424600" y="2424600"/>
                </a:lnTo>
                <a:lnTo>
                  <a:pt x="0" y="2424600"/>
                </a:lnTo>
                <a:lnTo>
                  <a:pt x="0" y="0"/>
                </a:lnTo>
                <a:close/>
              </a:path>
            </a:pathLst>
          </a:custGeom>
          <a:blipFill>
            <a:blip r:embed="rId3">
              <a:alphaModFix amt="54000"/>
              <a:extLst>
                <a:ext uri="{96DAC541-7B7A-43D3-8B79-37D633B846F1}">
                  <asvg:svgBlip xmlns:asvg="http://schemas.microsoft.com/office/drawing/2016/SVG/main" r:embed="rId4"/>
                </a:ext>
              </a:extLst>
            </a:blip>
            <a:stretch>
              <a:fillRect l="0" t="0" r="0" b="0"/>
            </a:stretch>
          </a:blipFill>
        </p:spPr>
      </p:sp>
      <p:sp>
        <p:nvSpPr>
          <p:cNvPr name="Freeform 13" id="13"/>
          <p:cNvSpPr/>
          <p:nvPr/>
        </p:nvSpPr>
        <p:spPr>
          <a:xfrm flipH="false" flipV="false" rot="-1590720">
            <a:off x="1924147" y="380364"/>
            <a:ext cx="311757" cy="295886"/>
          </a:xfrm>
          <a:custGeom>
            <a:avLst/>
            <a:gdLst/>
            <a:ahLst/>
            <a:cxnLst/>
            <a:rect r="r" b="b" t="t" l="l"/>
            <a:pathLst>
              <a:path h="295886" w="311757">
                <a:moveTo>
                  <a:pt x="0" y="0"/>
                </a:moveTo>
                <a:lnTo>
                  <a:pt x="311757" y="0"/>
                </a:lnTo>
                <a:lnTo>
                  <a:pt x="311757" y="295887"/>
                </a:lnTo>
                <a:lnTo>
                  <a:pt x="0" y="295887"/>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4" id="14"/>
          <p:cNvSpPr/>
          <p:nvPr/>
        </p:nvSpPr>
        <p:spPr>
          <a:xfrm flipH="false" flipV="false" rot="-1590720">
            <a:off x="1078348" y="1253877"/>
            <a:ext cx="311757" cy="295886"/>
          </a:xfrm>
          <a:custGeom>
            <a:avLst/>
            <a:gdLst/>
            <a:ahLst/>
            <a:cxnLst/>
            <a:rect r="r" b="b" t="t" l="l"/>
            <a:pathLst>
              <a:path h="295886" w="311757">
                <a:moveTo>
                  <a:pt x="0" y="0"/>
                </a:moveTo>
                <a:lnTo>
                  <a:pt x="311757" y="0"/>
                </a:lnTo>
                <a:lnTo>
                  <a:pt x="311757" y="295886"/>
                </a:lnTo>
                <a:lnTo>
                  <a:pt x="0" y="295886"/>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414E9D"/>
        </a:solidFill>
      </p:bgPr>
    </p:bg>
    <p:spTree>
      <p:nvGrpSpPr>
        <p:cNvPr id="1" name=""/>
        <p:cNvGrpSpPr/>
        <p:nvPr/>
      </p:nvGrpSpPr>
      <p:grpSpPr>
        <a:xfrm>
          <a:off x="0" y="0"/>
          <a:ext cx="0" cy="0"/>
          <a:chOff x="0" y="0"/>
          <a:chExt cx="0" cy="0"/>
        </a:xfrm>
      </p:grpSpPr>
      <p:sp>
        <p:nvSpPr>
          <p:cNvPr name="Freeform 2" id="2"/>
          <p:cNvSpPr/>
          <p:nvPr/>
        </p:nvSpPr>
        <p:spPr>
          <a:xfrm flipH="false" flipV="false" rot="474768">
            <a:off x="-440984" y="6795431"/>
            <a:ext cx="3761473" cy="4925739"/>
          </a:xfrm>
          <a:custGeom>
            <a:avLst/>
            <a:gdLst/>
            <a:ahLst/>
            <a:cxnLst/>
            <a:rect r="r" b="b" t="t" l="l"/>
            <a:pathLst>
              <a:path h="4925739" w="3761473">
                <a:moveTo>
                  <a:pt x="0" y="0"/>
                </a:moveTo>
                <a:lnTo>
                  <a:pt x="3761473" y="0"/>
                </a:lnTo>
                <a:lnTo>
                  <a:pt x="3761473" y="4925738"/>
                </a:lnTo>
                <a:lnTo>
                  <a:pt x="0" y="492573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3" id="3"/>
          <p:cNvGrpSpPr/>
          <p:nvPr/>
        </p:nvGrpSpPr>
        <p:grpSpPr>
          <a:xfrm rot="0">
            <a:off x="371939" y="1973656"/>
            <a:ext cx="11920779" cy="6339687"/>
            <a:chOff x="0" y="0"/>
            <a:chExt cx="13970000" cy="7429500"/>
          </a:xfrm>
        </p:grpSpPr>
        <p:sp>
          <p:nvSpPr>
            <p:cNvPr name="Freeform 4" id="4"/>
            <p:cNvSpPr/>
            <p:nvPr/>
          </p:nvSpPr>
          <p:spPr>
            <a:xfrm flipH="false" flipV="false" rot="0">
              <a:off x="0" y="0"/>
              <a:ext cx="13970000" cy="7429500"/>
            </a:xfrm>
            <a:custGeom>
              <a:avLst/>
              <a:gdLst/>
              <a:ahLst/>
              <a:cxnLst/>
              <a:rect r="r" b="b" t="t" l="l"/>
              <a:pathLst>
                <a:path h="7429500" w="13970000">
                  <a:moveTo>
                    <a:pt x="0" y="0"/>
                  </a:moveTo>
                  <a:lnTo>
                    <a:pt x="13970000" y="0"/>
                  </a:lnTo>
                  <a:lnTo>
                    <a:pt x="13970000" y="7429500"/>
                  </a:lnTo>
                  <a:lnTo>
                    <a:pt x="0" y="7429500"/>
                  </a:lnTo>
                  <a:lnTo>
                    <a:pt x="0" y="0"/>
                  </a:lnTo>
                  <a:close/>
                </a:path>
              </a:pathLst>
            </a:custGeom>
            <a:blipFill>
              <a:blip r:embed="rId5"/>
              <a:stretch>
                <a:fillRect l="0" t="0" r="0" b="0"/>
              </a:stretch>
            </a:blipFill>
          </p:spPr>
        </p:sp>
      </p:grpSp>
      <p:sp>
        <p:nvSpPr>
          <p:cNvPr name="Freeform 5" id="5"/>
          <p:cNvSpPr/>
          <p:nvPr/>
        </p:nvSpPr>
        <p:spPr>
          <a:xfrm flipH="false" flipV="false" rot="0">
            <a:off x="11506200" y="4162270"/>
            <a:ext cx="6491819" cy="5940015"/>
          </a:xfrm>
          <a:custGeom>
            <a:avLst/>
            <a:gdLst/>
            <a:ahLst/>
            <a:cxnLst/>
            <a:rect r="r" b="b" t="t" l="l"/>
            <a:pathLst>
              <a:path h="5940015" w="6491819">
                <a:moveTo>
                  <a:pt x="0" y="0"/>
                </a:moveTo>
                <a:lnTo>
                  <a:pt x="6491819" y="0"/>
                </a:lnTo>
                <a:lnTo>
                  <a:pt x="6491819" y="5940015"/>
                </a:lnTo>
                <a:lnTo>
                  <a:pt x="0" y="5940015"/>
                </a:lnTo>
                <a:lnTo>
                  <a:pt x="0" y="0"/>
                </a:lnTo>
                <a:close/>
              </a:path>
            </a:pathLst>
          </a:custGeom>
          <a:blipFill>
            <a:blip r:embed="rId6"/>
            <a:stretch>
              <a:fillRect l="0" t="0" r="0" b="0"/>
            </a:stretch>
          </a:blipFill>
        </p:spPr>
      </p:sp>
      <p:sp>
        <p:nvSpPr>
          <p:cNvPr name="Freeform 6" id="6"/>
          <p:cNvSpPr/>
          <p:nvPr/>
        </p:nvSpPr>
        <p:spPr>
          <a:xfrm flipH="false" flipV="false" rot="-972729">
            <a:off x="-840361" y="-1111073"/>
            <a:ext cx="2424600" cy="2424600"/>
          </a:xfrm>
          <a:custGeom>
            <a:avLst/>
            <a:gdLst/>
            <a:ahLst/>
            <a:cxnLst/>
            <a:rect r="r" b="b" t="t" l="l"/>
            <a:pathLst>
              <a:path h="2424600" w="2424600">
                <a:moveTo>
                  <a:pt x="0" y="0"/>
                </a:moveTo>
                <a:lnTo>
                  <a:pt x="2424600" y="0"/>
                </a:lnTo>
                <a:lnTo>
                  <a:pt x="2424600" y="2424600"/>
                </a:lnTo>
                <a:lnTo>
                  <a:pt x="0" y="2424600"/>
                </a:lnTo>
                <a:lnTo>
                  <a:pt x="0" y="0"/>
                </a:lnTo>
                <a:close/>
              </a:path>
            </a:pathLst>
          </a:custGeom>
          <a:blipFill>
            <a:blip r:embed="rId7">
              <a:alphaModFix amt="54000"/>
              <a:extLst>
                <a:ext uri="{96DAC541-7B7A-43D3-8B79-37D633B846F1}">
                  <asvg:svgBlip xmlns:asvg="http://schemas.microsoft.com/office/drawing/2016/SVG/main" r:embed="rId8"/>
                </a:ext>
              </a:extLst>
            </a:blip>
            <a:stretch>
              <a:fillRect l="0" t="0" r="0" b="0"/>
            </a:stretch>
          </a:blipFill>
        </p:spPr>
      </p:sp>
      <p:sp>
        <p:nvSpPr>
          <p:cNvPr name="Freeform 7" id="7"/>
          <p:cNvSpPr/>
          <p:nvPr/>
        </p:nvSpPr>
        <p:spPr>
          <a:xfrm flipH="false" flipV="false" rot="-1590720">
            <a:off x="1924147" y="380364"/>
            <a:ext cx="311757" cy="295886"/>
          </a:xfrm>
          <a:custGeom>
            <a:avLst/>
            <a:gdLst/>
            <a:ahLst/>
            <a:cxnLst/>
            <a:rect r="r" b="b" t="t" l="l"/>
            <a:pathLst>
              <a:path h="295886" w="311757">
                <a:moveTo>
                  <a:pt x="0" y="0"/>
                </a:moveTo>
                <a:lnTo>
                  <a:pt x="311757" y="0"/>
                </a:lnTo>
                <a:lnTo>
                  <a:pt x="311757" y="295887"/>
                </a:lnTo>
                <a:lnTo>
                  <a:pt x="0" y="295887"/>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8" id="8"/>
          <p:cNvSpPr/>
          <p:nvPr/>
        </p:nvSpPr>
        <p:spPr>
          <a:xfrm flipH="false" flipV="false" rot="-1590720">
            <a:off x="1078348" y="1253877"/>
            <a:ext cx="311757" cy="295886"/>
          </a:xfrm>
          <a:custGeom>
            <a:avLst/>
            <a:gdLst/>
            <a:ahLst/>
            <a:cxnLst/>
            <a:rect r="r" b="b" t="t" l="l"/>
            <a:pathLst>
              <a:path h="295886" w="311757">
                <a:moveTo>
                  <a:pt x="0" y="0"/>
                </a:moveTo>
                <a:lnTo>
                  <a:pt x="311757" y="0"/>
                </a:lnTo>
                <a:lnTo>
                  <a:pt x="311757" y="295886"/>
                </a:lnTo>
                <a:lnTo>
                  <a:pt x="0" y="295886"/>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9" id="9"/>
          <p:cNvSpPr/>
          <p:nvPr/>
        </p:nvSpPr>
        <p:spPr>
          <a:xfrm flipH="false" flipV="false" rot="4427270">
            <a:off x="17075700" y="-1316600"/>
            <a:ext cx="2424600" cy="2424600"/>
          </a:xfrm>
          <a:custGeom>
            <a:avLst/>
            <a:gdLst/>
            <a:ahLst/>
            <a:cxnLst/>
            <a:rect r="r" b="b" t="t" l="l"/>
            <a:pathLst>
              <a:path h="2424600" w="2424600">
                <a:moveTo>
                  <a:pt x="0" y="0"/>
                </a:moveTo>
                <a:lnTo>
                  <a:pt x="2424600" y="0"/>
                </a:lnTo>
                <a:lnTo>
                  <a:pt x="2424600" y="2424601"/>
                </a:lnTo>
                <a:lnTo>
                  <a:pt x="0" y="2424601"/>
                </a:lnTo>
                <a:lnTo>
                  <a:pt x="0" y="0"/>
                </a:lnTo>
                <a:close/>
              </a:path>
            </a:pathLst>
          </a:custGeom>
          <a:blipFill>
            <a:blip r:embed="rId7">
              <a:alphaModFix amt="54000"/>
              <a:extLst>
                <a:ext uri="{96DAC541-7B7A-43D3-8B79-37D633B846F1}">
                  <asvg:svgBlip xmlns:asvg="http://schemas.microsoft.com/office/drawing/2016/SVG/main" r:embed="rId8"/>
                </a:ext>
              </a:extLst>
            </a:blip>
            <a:stretch>
              <a:fillRect l="0" t="0" r="0" b="0"/>
            </a:stretch>
          </a:blipFill>
        </p:spPr>
      </p:sp>
      <p:sp>
        <p:nvSpPr>
          <p:cNvPr name="Freeform 10" id="10"/>
          <p:cNvSpPr/>
          <p:nvPr/>
        </p:nvSpPr>
        <p:spPr>
          <a:xfrm flipH="false" flipV="false" rot="3809279">
            <a:off x="17705041" y="1455844"/>
            <a:ext cx="311757" cy="295886"/>
          </a:xfrm>
          <a:custGeom>
            <a:avLst/>
            <a:gdLst/>
            <a:ahLst/>
            <a:cxnLst/>
            <a:rect r="r" b="b" t="t" l="l"/>
            <a:pathLst>
              <a:path h="295886" w="311757">
                <a:moveTo>
                  <a:pt x="0" y="0"/>
                </a:moveTo>
                <a:lnTo>
                  <a:pt x="311757" y="0"/>
                </a:lnTo>
                <a:lnTo>
                  <a:pt x="311757" y="295886"/>
                </a:lnTo>
                <a:lnTo>
                  <a:pt x="0" y="295886"/>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1" id="11"/>
          <p:cNvSpPr/>
          <p:nvPr/>
        </p:nvSpPr>
        <p:spPr>
          <a:xfrm flipH="false" flipV="false" rot="3809279">
            <a:off x="16831528" y="610045"/>
            <a:ext cx="311757" cy="295886"/>
          </a:xfrm>
          <a:custGeom>
            <a:avLst/>
            <a:gdLst/>
            <a:ahLst/>
            <a:cxnLst/>
            <a:rect r="r" b="b" t="t" l="l"/>
            <a:pathLst>
              <a:path h="295886" w="311757">
                <a:moveTo>
                  <a:pt x="0" y="0"/>
                </a:moveTo>
                <a:lnTo>
                  <a:pt x="311758" y="0"/>
                </a:lnTo>
                <a:lnTo>
                  <a:pt x="311758" y="295886"/>
                </a:lnTo>
                <a:lnTo>
                  <a:pt x="0" y="295886"/>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414E9D"/>
        </a:solidFill>
      </p:bgPr>
    </p:bg>
    <p:spTree>
      <p:nvGrpSpPr>
        <p:cNvPr id="1" name=""/>
        <p:cNvGrpSpPr/>
        <p:nvPr/>
      </p:nvGrpSpPr>
      <p:grpSpPr>
        <a:xfrm>
          <a:off x="0" y="0"/>
          <a:ext cx="0" cy="0"/>
          <a:chOff x="0" y="0"/>
          <a:chExt cx="0" cy="0"/>
        </a:xfrm>
      </p:grpSpPr>
      <p:sp>
        <p:nvSpPr>
          <p:cNvPr name="Freeform 2" id="2"/>
          <p:cNvSpPr/>
          <p:nvPr/>
        </p:nvSpPr>
        <p:spPr>
          <a:xfrm flipH="false" flipV="false" rot="-972729">
            <a:off x="-840361" y="-1111073"/>
            <a:ext cx="2424600" cy="2424600"/>
          </a:xfrm>
          <a:custGeom>
            <a:avLst/>
            <a:gdLst/>
            <a:ahLst/>
            <a:cxnLst/>
            <a:rect r="r" b="b" t="t" l="l"/>
            <a:pathLst>
              <a:path h="2424600" w="2424600">
                <a:moveTo>
                  <a:pt x="0" y="0"/>
                </a:moveTo>
                <a:lnTo>
                  <a:pt x="2424600" y="0"/>
                </a:lnTo>
                <a:lnTo>
                  <a:pt x="2424600" y="2424600"/>
                </a:lnTo>
                <a:lnTo>
                  <a:pt x="0" y="2424600"/>
                </a:lnTo>
                <a:lnTo>
                  <a:pt x="0" y="0"/>
                </a:lnTo>
                <a:close/>
              </a:path>
            </a:pathLst>
          </a:custGeom>
          <a:blipFill>
            <a:blip r:embed="rId3">
              <a:alphaModFix amt="54000"/>
              <a:extLst>
                <a:ext uri="{96DAC541-7B7A-43D3-8B79-37D633B846F1}">
                  <asvg:svgBlip xmlns:asvg="http://schemas.microsoft.com/office/drawing/2016/SVG/main" r:embed="rId4"/>
                </a:ext>
              </a:extLst>
            </a:blip>
            <a:stretch>
              <a:fillRect l="0" t="0" r="0" b="0"/>
            </a:stretch>
          </a:blipFill>
        </p:spPr>
      </p:sp>
      <p:sp>
        <p:nvSpPr>
          <p:cNvPr name="Freeform 3" id="3"/>
          <p:cNvSpPr/>
          <p:nvPr/>
        </p:nvSpPr>
        <p:spPr>
          <a:xfrm flipH="false" flipV="false" rot="-1590720">
            <a:off x="1924147" y="380364"/>
            <a:ext cx="311757" cy="295886"/>
          </a:xfrm>
          <a:custGeom>
            <a:avLst/>
            <a:gdLst/>
            <a:ahLst/>
            <a:cxnLst/>
            <a:rect r="r" b="b" t="t" l="l"/>
            <a:pathLst>
              <a:path h="295886" w="311757">
                <a:moveTo>
                  <a:pt x="0" y="0"/>
                </a:moveTo>
                <a:lnTo>
                  <a:pt x="311757" y="0"/>
                </a:lnTo>
                <a:lnTo>
                  <a:pt x="311757" y="295887"/>
                </a:lnTo>
                <a:lnTo>
                  <a:pt x="0" y="29588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4" id="4"/>
          <p:cNvSpPr/>
          <p:nvPr/>
        </p:nvSpPr>
        <p:spPr>
          <a:xfrm flipH="false" flipV="false" rot="4427270">
            <a:off x="17075700" y="-1316600"/>
            <a:ext cx="2424600" cy="2424600"/>
          </a:xfrm>
          <a:custGeom>
            <a:avLst/>
            <a:gdLst/>
            <a:ahLst/>
            <a:cxnLst/>
            <a:rect r="r" b="b" t="t" l="l"/>
            <a:pathLst>
              <a:path h="2424600" w="2424600">
                <a:moveTo>
                  <a:pt x="0" y="0"/>
                </a:moveTo>
                <a:lnTo>
                  <a:pt x="2424600" y="0"/>
                </a:lnTo>
                <a:lnTo>
                  <a:pt x="2424600" y="2424601"/>
                </a:lnTo>
                <a:lnTo>
                  <a:pt x="0" y="2424601"/>
                </a:lnTo>
                <a:lnTo>
                  <a:pt x="0" y="0"/>
                </a:lnTo>
                <a:close/>
              </a:path>
            </a:pathLst>
          </a:custGeom>
          <a:blipFill>
            <a:blip r:embed="rId3">
              <a:alphaModFix amt="54000"/>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3809279">
            <a:off x="16831528" y="610045"/>
            <a:ext cx="311757" cy="295886"/>
          </a:xfrm>
          <a:custGeom>
            <a:avLst/>
            <a:gdLst/>
            <a:ahLst/>
            <a:cxnLst/>
            <a:rect r="r" b="b" t="t" l="l"/>
            <a:pathLst>
              <a:path h="295886" w="311757">
                <a:moveTo>
                  <a:pt x="0" y="0"/>
                </a:moveTo>
                <a:lnTo>
                  <a:pt x="311758" y="0"/>
                </a:lnTo>
                <a:lnTo>
                  <a:pt x="311758" y="295886"/>
                </a:lnTo>
                <a:lnTo>
                  <a:pt x="0" y="29588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1590720">
            <a:off x="421587" y="1886325"/>
            <a:ext cx="311757" cy="295886"/>
          </a:xfrm>
          <a:custGeom>
            <a:avLst/>
            <a:gdLst/>
            <a:ahLst/>
            <a:cxnLst/>
            <a:rect r="r" b="b" t="t" l="l"/>
            <a:pathLst>
              <a:path h="295886" w="311757">
                <a:moveTo>
                  <a:pt x="0" y="0"/>
                </a:moveTo>
                <a:lnTo>
                  <a:pt x="311757" y="0"/>
                </a:lnTo>
                <a:lnTo>
                  <a:pt x="311757" y="295886"/>
                </a:lnTo>
                <a:lnTo>
                  <a:pt x="0" y="29588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7" id="7"/>
          <p:cNvSpPr/>
          <p:nvPr/>
        </p:nvSpPr>
        <p:spPr>
          <a:xfrm flipH="false" flipV="false" rot="-1590720">
            <a:off x="17565156" y="1253877"/>
            <a:ext cx="311757" cy="295886"/>
          </a:xfrm>
          <a:custGeom>
            <a:avLst/>
            <a:gdLst/>
            <a:ahLst/>
            <a:cxnLst/>
            <a:rect r="r" b="b" t="t" l="l"/>
            <a:pathLst>
              <a:path h="295886" w="311757">
                <a:moveTo>
                  <a:pt x="0" y="0"/>
                </a:moveTo>
                <a:lnTo>
                  <a:pt x="311757" y="0"/>
                </a:lnTo>
                <a:lnTo>
                  <a:pt x="311757" y="295886"/>
                </a:lnTo>
                <a:lnTo>
                  <a:pt x="0" y="29588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8" id="8"/>
          <p:cNvSpPr/>
          <p:nvPr/>
        </p:nvSpPr>
        <p:spPr>
          <a:xfrm flipH="false" flipV="false" rot="0">
            <a:off x="10170191" y="4272880"/>
            <a:ext cx="7550843" cy="5464923"/>
          </a:xfrm>
          <a:custGeom>
            <a:avLst/>
            <a:gdLst/>
            <a:ahLst/>
            <a:cxnLst/>
            <a:rect r="r" b="b" t="t" l="l"/>
            <a:pathLst>
              <a:path h="5464923" w="7550843">
                <a:moveTo>
                  <a:pt x="0" y="0"/>
                </a:moveTo>
                <a:lnTo>
                  <a:pt x="7550844" y="0"/>
                </a:lnTo>
                <a:lnTo>
                  <a:pt x="7550844" y="5464922"/>
                </a:lnTo>
                <a:lnTo>
                  <a:pt x="0" y="5464922"/>
                </a:lnTo>
                <a:lnTo>
                  <a:pt x="0" y="0"/>
                </a:lnTo>
                <a:close/>
              </a:path>
            </a:pathLst>
          </a:custGeom>
          <a:blipFill>
            <a:blip r:embed="rId7"/>
            <a:stretch>
              <a:fillRect l="0" t="0" r="0" b="0"/>
            </a:stretch>
          </a:blipFill>
        </p:spPr>
      </p:sp>
      <p:sp>
        <p:nvSpPr>
          <p:cNvPr name="TextBox 9" id="9"/>
          <p:cNvSpPr txBox="true"/>
          <p:nvPr/>
        </p:nvSpPr>
        <p:spPr>
          <a:xfrm rot="0">
            <a:off x="1028700" y="2908248"/>
            <a:ext cx="10980980" cy="2921770"/>
          </a:xfrm>
          <a:prstGeom prst="rect">
            <a:avLst/>
          </a:prstGeom>
        </p:spPr>
        <p:txBody>
          <a:bodyPr anchor="t" rtlCol="false" tIns="0" lIns="0" bIns="0" rIns="0">
            <a:spAutoFit/>
          </a:bodyPr>
          <a:lstStyle/>
          <a:p>
            <a:pPr algn="l">
              <a:lnSpc>
                <a:spcPts val="11597"/>
              </a:lnSpc>
            </a:pPr>
            <a:r>
              <a:rPr lang="en-US" sz="9299">
                <a:solidFill>
                  <a:srgbClr val="FFFFFF"/>
                </a:solidFill>
                <a:latin typeface="Amato Font"/>
                <a:ea typeface="Amato Font"/>
                <a:cs typeface="Amato Font"/>
                <a:sym typeface="Amato Font"/>
              </a:rPr>
              <a:t>Cik daudz miega tev vajag?</a:t>
            </a:r>
          </a:p>
        </p:txBody>
      </p:sp>
      <p:sp>
        <p:nvSpPr>
          <p:cNvPr name="Freeform 10" id="10"/>
          <p:cNvSpPr/>
          <p:nvPr/>
        </p:nvSpPr>
        <p:spPr>
          <a:xfrm flipH="false" flipV="false" rot="0">
            <a:off x="12009680" y="730275"/>
            <a:ext cx="3407052" cy="2062815"/>
          </a:xfrm>
          <a:custGeom>
            <a:avLst/>
            <a:gdLst/>
            <a:ahLst/>
            <a:cxnLst/>
            <a:rect r="r" b="b" t="t" l="l"/>
            <a:pathLst>
              <a:path h="2062815" w="3407052">
                <a:moveTo>
                  <a:pt x="0" y="0"/>
                </a:moveTo>
                <a:lnTo>
                  <a:pt x="3407052" y="0"/>
                </a:lnTo>
                <a:lnTo>
                  <a:pt x="3407052" y="2062815"/>
                </a:lnTo>
                <a:lnTo>
                  <a:pt x="0" y="206281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1" id="11"/>
          <p:cNvSpPr/>
          <p:nvPr/>
        </p:nvSpPr>
        <p:spPr>
          <a:xfrm flipH="false" flipV="false" rot="474768">
            <a:off x="-440984" y="6795431"/>
            <a:ext cx="3761473" cy="4925739"/>
          </a:xfrm>
          <a:custGeom>
            <a:avLst/>
            <a:gdLst/>
            <a:ahLst/>
            <a:cxnLst/>
            <a:rect r="r" b="b" t="t" l="l"/>
            <a:pathLst>
              <a:path h="4925739" w="3761473">
                <a:moveTo>
                  <a:pt x="0" y="0"/>
                </a:moveTo>
                <a:lnTo>
                  <a:pt x="3761473" y="0"/>
                </a:lnTo>
                <a:lnTo>
                  <a:pt x="3761473" y="4925738"/>
                </a:lnTo>
                <a:lnTo>
                  <a:pt x="0" y="4925738"/>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2" id="12"/>
          <p:cNvSpPr/>
          <p:nvPr/>
        </p:nvSpPr>
        <p:spPr>
          <a:xfrm flipH="false" flipV="false" rot="0">
            <a:off x="5073458" y="7305193"/>
            <a:ext cx="1894811" cy="1147222"/>
          </a:xfrm>
          <a:custGeom>
            <a:avLst/>
            <a:gdLst/>
            <a:ahLst/>
            <a:cxnLst/>
            <a:rect r="r" b="b" t="t" l="l"/>
            <a:pathLst>
              <a:path h="1147222" w="1894811">
                <a:moveTo>
                  <a:pt x="0" y="0"/>
                </a:moveTo>
                <a:lnTo>
                  <a:pt x="1894811" y="0"/>
                </a:lnTo>
                <a:lnTo>
                  <a:pt x="1894811" y="1147222"/>
                </a:lnTo>
                <a:lnTo>
                  <a:pt x="0" y="114722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414E9D"/>
        </a:solidFill>
      </p:bgPr>
    </p:bg>
    <p:spTree>
      <p:nvGrpSpPr>
        <p:cNvPr id="1" name=""/>
        <p:cNvGrpSpPr/>
        <p:nvPr/>
      </p:nvGrpSpPr>
      <p:grpSpPr>
        <a:xfrm>
          <a:off x="0" y="0"/>
          <a:ext cx="0" cy="0"/>
          <a:chOff x="0" y="0"/>
          <a:chExt cx="0" cy="0"/>
        </a:xfrm>
      </p:grpSpPr>
      <p:sp>
        <p:nvSpPr>
          <p:cNvPr name="Freeform 2" id="2"/>
          <p:cNvSpPr/>
          <p:nvPr/>
        </p:nvSpPr>
        <p:spPr>
          <a:xfrm flipH="false" flipV="false" rot="3114140">
            <a:off x="-740097" y="7358173"/>
            <a:ext cx="3761473" cy="4925739"/>
          </a:xfrm>
          <a:custGeom>
            <a:avLst/>
            <a:gdLst/>
            <a:ahLst/>
            <a:cxnLst/>
            <a:rect r="r" b="b" t="t" l="l"/>
            <a:pathLst>
              <a:path h="4925739" w="3761473">
                <a:moveTo>
                  <a:pt x="0" y="0"/>
                </a:moveTo>
                <a:lnTo>
                  <a:pt x="3761474" y="0"/>
                </a:lnTo>
                <a:lnTo>
                  <a:pt x="3761474" y="4925738"/>
                </a:lnTo>
                <a:lnTo>
                  <a:pt x="0" y="492573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3" id="3"/>
          <p:cNvGrpSpPr/>
          <p:nvPr/>
        </p:nvGrpSpPr>
        <p:grpSpPr>
          <a:xfrm rot="0">
            <a:off x="2764498" y="0"/>
            <a:ext cx="12758995" cy="10287000"/>
            <a:chOff x="0" y="0"/>
            <a:chExt cx="17011993" cy="13716000"/>
          </a:xfrm>
        </p:grpSpPr>
        <p:sp>
          <p:nvSpPr>
            <p:cNvPr name="Freeform 4" id="4"/>
            <p:cNvSpPr/>
            <p:nvPr/>
          </p:nvSpPr>
          <p:spPr>
            <a:xfrm flipH="false" flipV="false" rot="0">
              <a:off x="0" y="0"/>
              <a:ext cx="17012031" cy="13716000"/>
            </a:xfrm>
            <a:custGeom>
              <a:avLst/>
              <a:gdLst/>
              <a:ahLst/>
              <a:cxnLst/>
              <a:rect r="r" b="b" t="t" l="l"/>
              <a:pathLst>
                <a:path h="13716000" w="17012031">
                  <a:moveTo>
                    <a:pt x="0" y="0"/>
                  </a:moveTo>
                  <a:lnTo>
                    <a:pt x="17012031" y="0"/>
                  </a:lnTo>
                  <a:lnTo>
                    <a:pt x="17012031" y="13716000"/>
                  </a:lnTo>
                  <a:lnTo>
                    <a:pt x="0" y="13716000"/>
                  </a:lnTo>
                  <a:lnTo>
                    <a:pt x="0" y="0"/>
                  </a:lnTo>
                  <a:close/>
                </a:path>
              </a:pathLst>
            </a:custGeom>
            <a:blipFill>
              <a:blip r:embed="rId5"/>
              <a:stretch>
                <a:fillRect l="0" t="0" r="0" b="0"/>
              </a:stretch>
            </a:blipFill>
          </p:spPr>
        </p:sp>
      </p:grpSp>
      <p:sp>
        <p:nvSpPr>
          <p:cNvPr name="Freeform 5" id="5"/>
          <p:cNvSpPr/>
          <p:nvPr/>
        </p:nvSpPr>
        <p:spPr>
          <a:xfrm flipH="false" flipV="false" rot="-972729">
            <a:off x="-840361" y="-1111073"/>
            <a:ext cx="2424600" cy="2424600"/>
          </a:xfrm>
          <a:custGeom>
            <a:avLst/>
            <a:gdLst/>
            <a:ahLst/>
            <a:cxnLst/>
            <a:rect r="r" b="b" t="t" l="l"/>
            <a:pathLst>
              <a:path h="2424600" w="2424600">
                <a:moveTo>
                  <a:pt x="0" y="0"/>
                </a:moveTo>
                <a:lnTo>
                  <a:pt x="2424600" y="0"/>
                </a:lnTo>
                <a:lnTo>
                  <a:pt x="2424600" y="2424600"/>
                </a:lnTo>
                <a:lnTo>
                  <a:pt x="0" y="2424600"/>
                </a:lnTo>
                <a:lnTo>
                  <a:pt x="0" y="0"/>
                </a:lnTo>
                <a:close/>
              </a:path>
            </a:pathLst>
          </a:custGeom>
          <a:blipFill>
            <a:blip r:embed="rId6">
              <a:alphaModFix amt="54000"/>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1590720">
            <a:off x="1924147" y="380364"/>
            <a:ext cx="311757" cy="295886"/>
          </a:xfrm>
          <a:custGeom>
            <a:avLst/>
            <a:gdLst/>
            <a:ahLst/>
            <a:cxnLst/>
            <a:rect r="r" b="b" t="t" l="l"/>
            <a:pathLst>
              <a:path h="295886" w="311757">
                <a:moveTo>
                  <a:pt x="0" y="0"/>
                </a:moveTo>
                <a:lnTo>
                  <a:pt x="311757" y="0"/>
                </a:lnTo>
                <a:lnTo>
                  <a:pt x="311757" y="295887"/>
                </a:lnTo>
                <a:lnTo>
                  <a:pt x="0" y="295887"/>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 id="7"/>
          <p:cNvSpPr/>
          <p:nvPr/>
        </p:nvSpPr>
        <p:spPr>
          <a:xfrm flipH="false" flipV="false" rot="4427270">
            <a:off x="17075700" y="-1316600"/>
            <a:ext cx="2424600" cy="2424600"/>
          </a:xfrm>
          <a:custGeom>
            <a:avLst/>
            <a:gdLst/>
            <a:ahLst/>
            <a:cxnLst/>
            <a:rect r="r" b="b" t="t" l="l"/>
            <a:pathLst>
              <a:path h="2424600" w="2424600">
                <a:moveTo>
                  <a:pt x="0" y="0"/>
                </a:moveTo>
                <a:lnTo>
                  <a:pt x="2424600" y="0"/>
                </a:lnTo>
                <a:lnTo>
                  <a:pt x="2424600" y="2424601"/>
                </a:lnTo>
                <a:lnTo>
                  <a:pt x="0" y="2424601"/>
                </a:lnTo>
                <a:lnTo>
                  <a:pt x="0" y="0"/>
                </a:lnTo>
                <a:close/>
              </a:path>
            </a:pathLst>
          </a:custGeom>
          <a:blipFill>
            <a:blip r:embed="rId6">
              <a:alphaModFix amt="54000"/>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false" flipV="false" rot="3809279">
            <a:off x="16831528" y="610045"/>
            <a:ext cx="311757" cy="295886"/>
          </a:xfrm>
          <a:custGeom>
            <a:avLst/>
            <a:gdLst/>
            <a:ahLst/>
            <a:cxnLst/>
            <a:rect r="r" b="b" t="t" l="l"/>
            <a:pathLst>
              <a:path h="295886" w="311757">
                <a:moveTo>
                  <a:pt x="0" y="0"/>
                </a:moveTo>
                <a:lnTo>
                  <a:pt x="311758" y="0"/>
                </a:lnTo>
                <a:lnTo>
                  <a:pt x="311758" y="295886"/>
                </a:lnTo>
                <a:lnTo>
                  <a:pt x="0" y="29588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9" id="9"/>
          <p:cNvSpPr/>
          <p:nvPr/>
        </p:nvSpPr>
        <p:spPr>
          <a:xfrm flipH="false" flipV="false" rot="-1590720">
            <a:off x="421587" y="1886325"/>
            <a:ext cx="311757" cy="295886"/>
          </a:xfrm>
          <a:custGeom>
            <a:avLst/>
            <a:gdLst/>
            <a:ahLst/>
            <a:cxnLst/>
            <a:rect r="r" b="b" t="t" l="l"/>
            <a:pathLst>
              <a:path h="295886" w="311757">
                <a:moveTo>
                  <a:pt x="0" y="0"/>
                </a:moveTo>
                <a:lnTo>
                  <a:pt x="311757" y="0"/>
                </a:lnTo>
                <a:lnTo>
                  <a:pt x="311757" y="295886"/>
                </a:lnTo>
                <a:lnTo>
                  <a:pt x="0" y="29588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0" id="10"/>
          <p:cNvSpPr/>
          <p:nvPr/>
        </p:nvSpPr>
        <p:spPr>
          <a:xfrm flipH="false" flipV="false" rot="-1590720">
            <a:off x="17565156" y="1253877"/>
            <a:ext cx="311757" cy="295886"/>
          </a:xfrm>
          <a:custGeom>
            <a:avLst/>
            <a:gdLst/>
            <a:ahLst/>
            <a:cxnLst/>
            <a:rect r="r" b="b" t="t" l="l"/>
            <a:pathLst>
              <a:path h="295886" w="311757">
                <a:moveTo>
                  <a:pt x="0" y="0"/>
                </a:moveTo>
                <a:lnTo>
                  <a:pt x="311757" y="0"/>
                </a:lnTo>
                <a:lnTo>
                  <a:pt x="311757" y="295886"/>
                </a:lnTo>
                <a:lnTo>
                  <a:pt x="0" y="29588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414E9D"/>
        </a:solidFill>
      </p:bgPr>
    </p:bg>
    <p:spTree>
      <p:nvGrpSpPr>
        <p:cNvPr id="1" name=""/>
        <p:cNvGrpSpPr/>
        <p:nvPr/>
      </p:nvGrpSpPr>
      <p:grpSpPr>
        <a:xfrm>
          <a:off x="0" y="0"/>
          <a:ext cx="0" cy="0"/>
          <a:chOff x="0" y="0"/>
          <a:chExt cx="0" cy="0"/>
        </a:xfrm>
      </p:grpSpPr>
      <p:sp>
        <p:nvSpPr>
          <p:cNvPr name="Freeform 2" id="2"/>
          <p:cNvSpPr/>
          <p:nvPr/>
        </p:nvSpPr>
        <p:spPr>
          <a:xfrm flipH="false" flipV="false" rot="-972729">
            <a:off x="-840361" y="-1111073"/>
            <a:ext cx="2424600" cy="2424600"/>
          </a:xfrm>
          <a:custGeom>
            <a:avLst/>
            <a:gdLst/>
            <a:ahLst/>
            <a:cxnLst/>
            <a:rect r="r" b="b" t="t" l="l"/>
            <a:pathLst>
              <a:path h="2424600" w="2424600">
                <a:moveTo>
                  <a:pt x="0" y="0"/>
                </a:moveTo>
                <a:lnTo>
                  <a:pt x="2424600" y="0"/>
                </a:lnTo>
                <a:lnTo>
                  <a:pt x="2424600" y="2424600"/>
                </a:lnTo>
                <a:lnTo>
                  <a:pt x="0" y="2424600"/>
                </a:lnTo>
                <a:lnTo>
                  <a:pt x="0" y="0"/>
                </a:lnTo>
                <a:close/>
              </a:path>
            </a:pathLst>
          </a:custGeom>
          <a:blipFill>
            <a:blip r:embed="rId3">
              <a:alphaModFix amt="54000"/>
              <a:extLst>
                <a:ext uri="{96DAC541-7B7A-43D3-8B79-37D633B846F1}">
                  <asvg:svgBlip xmlns:asvg="http://schemas.microsoft.com/office/drawing/2016/SVG/main" r:embed="rId4"/>
                </a:ext>
              </a:extLst>
            </a:blip>
            <a:stretch>
              <a:fillRect l="0" t="0" r="0" b="0"/>
            </a:stretch>
          </a:blipFill>
        </p:spPr>
      </p:sp>
      <p:sp>
        <p:nvSpPr>
          <p:cNvPr name="Freeform 3" id="3"/>
          <p:cNvSpPr/>
          <p:nvPr/>
        </p:nvSpPr>
        <p:spPr>
          <a:xfrm flipH="false" flipV="false" rot="-1590720">
            <a:off x="1924147" y="380364"/>
            <a:ext cx="311757" cy="295886"/>
          </a:xfrm>
          <a:custGeom>
            <a:avLst/>
            <a:gdLst/>
            <a:ahLst/>
            <a:cxnLst/>
            <a:rect r="r" b="b" t="t" l="l"/>
            <a:pathLst>
              <a:path h="295886" w="311757">
                <a:moveTo>
                  <a:pt x="0" y="0"/>
                </a:moveTo>
                <a:lnTo>
                  <a:pt x="311757" y="0"/>
                </a:lnTo>
                <a:lnTo>
                  <a:pt x="311757" y="295887"/>
                </a:lnTo>
                <a:lnTo>
                  <a:pt x="0" y="29588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4" id="4"/>
          <p:cNvSpPr/>
          <p:nvPr/>
        </p:nvSpPr>
        <p:spPr>
          <a:xfrm flipH="false" flipV="false" rot="4427270">
            <a:off x="17075700" y="-1316600"/>
            <a:ext cx="2424600" cy="2424600"/>
          </a:xfrm>
          <a:custGeom>
            <a:avLst/>
            <a:gdLst/>
            <a:ahLst/>
            <a:cxnLst/>
            <a:rect r="r" b="b" t="t" l="l"/>
            <a:pathLst>
              <a:path h="2424600" w="2424600">
                <a:moveTo>
                  <a:pt x="0" y="0"/>
                </a:moveTo>
                <a:lnTo>
                  <a:pt x="2424600" y="0"/>
                </a:lnTo>
                <a:lnTo>
                  <a:pt x="2424600" y="2424601"/>
                </a:lnTo>
                <a:lnTo>
                  <a:pt x="0" y="2424601"/>
                </a:lnTo>
                <a:lnTo>
                  <a:pt x="0" y="0"/>
                </a:lnTo>
                <a:close/>
              </a:path>
            </a:pathLst>
          </a:custGeom>
          <a:blipFill>
            <a:blip r:embed="rId3">
              <a:alphaModFix amt="54000"/>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3809279">
            <a:off x="16831528" y="610045"/>
            <a:ext cx="311757" cy="295886"/>
          </a:xfrm>
          <a:custGeom>
            <a:avLst/>
            <a:gdLst/>
            <a:ahLst/>
            <a:cxnLst/>
            <a:rect r="r" b="b" t="t" l="l"/>
            <a:pathLst>
              <a:path h="295886" w="311757">
                <a:moveTo>
                  <a:pt x="0" y="0"/>
                </a:moveTo>
                <a:lnTo>
                  <a:pt x="311758" y="0"/>
                </a:lnTo>
                <a:lnTo>
                  <a:pt x="311758" y="295886"/>
                </a:lnTo>
                <a:lnTo>
                  <a:pt x="0" y="29588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1590720">
            <a:off x="421587" y="1886325"/>
            <a:ext cx="311757" cy="295886"/>
          </a:xfrm>
          <a:custGeom>
            <a:avLst/>
            <a:gdLst/>
            <a:ahLst/>
            <a:cxnLst/>
            <a:rect r="r" b="b" t="t" l="l"/>
            <a:pathLst>
              <a:path h="295886" w="311757">
                <a:moveTo>
                  <a:pt x="0" y="0"/>
                </a:moveTo>
                <a:lnTo>
                  <a:pt x="311757" y="0"/>
                </a:lnTo>
                <a:lnTo>
                  <a:pt x="311757" y="295886"/>
                </a:lnTo>
                <a:lnTo>
                  <a:pt x="0" y="29588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7" id="7"/>
          <p:cNvSpPr/>
          <p:nvPr/>
        </p:nvSpPr>
        <p:spPr>
          <a:xfrm flipH="false" flipV="false" rot="-1590720">
            <a:off x="17565156" y="1253877"/>
            <a:ext cx="311757" cy="295886"/>
          </a:xfrm>
          <a:custGeom>
            <a:avLst/>
            <a:gdLst/>
            <a:ahLst/>
            <a:cxnLst/>
            <a:rect r="r" b="b" t="t" l="l"/>
            <a:pathLst>
              <a:path h="295886" w="311757">
                <a:moveTo>
                  <a:pt x="0" y="0"/>
                </a:moveTo>
                <a:lnTo>
                  <a:pt x="311757" y="0"/>
                </a:lnTo>
                <a:lnTo>
                  <a:pt x="311757" y="295886"/>
                </a:lnTo>
                <a:lnTo>
                  <a:pt x="0" y="29588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8" id="8"/>
          <p:cNvSpPr/>
          <p:nvPr/>
        </p:nvSpPr>
        <p:spPr>
          <a:xfrm flipH="false" flipV="false" rot="0">
            <a:off x="12009680" y="730275"/>
            <a:ext cx="3407052" cy="2062815"/>
          </a:xfrm>
          <a:custGeom>
            <a:avLst/>
            <a:gdLst/>
            <a:ahLst/>
            <a:cxnLst/>
            <a:rect r="r" b="b" t="t" l="l"/>
            <a:pathLst>
              <a:path h="2062815" w="3407052">
                <a:moveTo>
                  <a:pt x="0" y="0"/>
                </a:moveTo>
                <a:lnTo>
                  <a:pt x="3407052" y="0"/>
                </a:lnTo>
                <a:lnTo>
                  <a:pt x="3407052" y="2062815"/>
                </a:lnTo>
                <a:lnTo>
                  <a:pt x="0" y="206281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9" id="9"/>
          <p:cNvSpPr/>
          <p:nvPr/>
        </p:nvSpPr>
        <p:spPr>
          <a:xfrm flipH="false" flipV="false" rot="0">
            <a:off x="12009680" y="3726242"/>
            <a:ext cx="6173463" cy="6397371"/>
          </a:xfrm>
          <a:custGeom>
            <a:avLst/>
            <a:gdLst/>
            <a:ahLst/>
            <a:cxnLst/>
            <a:rect r="r" b="b" t="t" l="l"/>
            <a:pathLst>
              <a:path h="6397371" w="6173463">
                <a:moveTo>
                  <a:pt x="0" y="0"/>
                </a:moveTo>
                <a:lnTo>
                  <a:pt x="6173463" y="0"/>
                </a:lnTo>
                <a:lnTo>
                  <a:pt x="6173463" y="6397371"/>
                </a:lnTo>
                <a:lnTo>
                  <a:pt x="0" y="6397371"/>
                </a:lnTo>
                <a:lnTo>
                  <a:pt x="0" y="0"/>
                </a:lnTo>
                <a:close/>
              </a:path>
            </a:pathLst>
          </a:custGeom>
          <a:blipFill>
            <a:blip r:embed="rId9"/>
            <a:stretch>
              <a:fillRect l="0" t="0" r="0" b="0"/>
            </a:stretch>
          </a:blipFill>
        </p:spPr>
      </p:sp>
      <p:sp>
        <p:nvSpPr>
          <p:cNvPr name="TextBox 10" id="10"/>
          <p:cNvSpPr txBox="true"/>
          <p:nvPr/>
        </p:nvSpPr>
        <p:spPr>
          <a:xfrm rot="0">
            <a:off x="1028700" y="3343351"/>
            <a:ext cx="13353606" cy="2601726"/>
          </a:xfrm>
          <a:prstGeom prst="rect">
            <a:avLst/>
          </a:prstGeom>
        </p:spPr>
        <p:txBody>
          <a:bodyPr anchor="t" rtlCol="false" tIns="0" lIns="0" bIns="0" rIns="0">
            <a:spAutoFit/>
          </a:bodyPr>
          <a:lstStyle/>
          <a:p>
            <a:pPr algn="l">
              <a:lnSpc>
                <a:spcPts val="9944"/>
              </a:lnSpc>
            </a:pPr>
            <a:r>
              <a:rPr lang="en-US" sz="10358" spc="-507">
                <a:solidFill>
                  <a:srgbClr val="FFFFFF"/>
                </a:solidFill>
                <a:latin typeface="Amato Font"/>
                <a:ea typeface="Amato Font"/>
                <a:cs typeface="Amato Font"/>
                <a:sym typeface="Amato Font"/>
              </a:rPr>
              <a:t>Ko tu dari, lai tavs </a:t>
            </a:r>
          </a:p>
          <a:p>
            <a:pPr algn="l">
              <a:lnSpc>
                <a:spcPts val="9944"/>
              </a:lnSpc>
            </a:pPr>
            <a:r>
              <a:rPr lang="en-US" sz="10358" spc="-507">
                <a:solidFill>
                  <a:srgbClr val="FFFFFF"/>
                </a:solidFill>
                <a:latin typeface="Amato Font"/>
                <a:ea typeface="Amato Font"/>
                <a:cs typeface="Amato Font"/>
                <a:sym typeface="Amato Font"/>
              </a:rPr>
              <a:t>miegs būtu labs? </a:t>
            </a:r>
          </a:p>
        </p:txBody>
      </p:sp>
      <p:sp>
        <p:nvSpPr>
          <p:cNvPr name="Freeform 11" id="11"/>
          <p:cNvSpPr/>
          <p:nvPr/>
        </p:nvSpPr>
        <p:spPr>
          <a:xfrm flipH="false" flipV="false" rot="3114140">
            <a:off x="-740097" y="7358173"/>
            <a:ext cx="3761473" cy="4925739"/>
          </a:xfrm>
          <a:custGeom>
            <a:avLst/>
            <a:gdLst/>
            <a:ahLst/>
            <a:cxnLst/>
            <a:rect r="r" b="b" t="t" l="l"/>
            <a:pathLst>
              <a:path h="4925739" w="3761473">
                <a:moveTo>
                  <a:pt x="0" y="0"/>
                </a:moveTo>
                <a:lnTo>
                  <a:pt x="3761474" y="0"/>
                </a:lnTo>
                <a:lnTo>
                  <a:pt x="3761474" y="4925738"/>
                </a:lnTo>
                <a:lnTo>
                  <a:pt x="0" y="4925738"/>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414E9D"/>
        </a:solidFill>
      </p:bgPr>
    </p:bg>
    <p:spTree>
      <p:nvGrpSpPr>
        <p:cNvPr id="1" name=""/>
        <p:cNvGrpSpPr/>
        <p:nvPr/>
      </p:nvGrpSpPr>
      <p:grpSpPr>
        <a:xfrm>
          <a:off x="0" y="0"/>
          <a:ext cx="0" cy="0"/>
          <a:chOff x="0" y="0"/>
          <a:chExt cx="0" cy="0"/>
        </a:xfrm>
      </p:grpSpPr>
      <p:grpSp>
        <p:nvGrpSpPr>
          <p:cNvPr name="Group 2" id="2"/>
          <p:cNvGrpSpPr/>
          <p:nvPr/>
        </p:nvGrpSpPr>
        <p:grpSpPr>
          <a:xfrm rot="0">
            <a:off x="4041408" y="0"/>
            <a:ext cx="10205184" cy="10218856"/>
            <a:chOff x="0" y="0"/>
            <a:chExt cx="14020800" cy="14039583"/>
          </a:xfrm>
        </p:grpSpPr>
        <p:sp>
          <p:nvSpPr>
            <p:cNvPr name="Freeform 3" id="3"/>
            <p:cNvSpPr/>
            <p:nvPr/>
          </p:nvSpPr>
          <p:spPr>
            <a:xfrm flipH="false" flipV="false" rot="0">
              <a:off x="0" y="0"/>
              <a:ext cx="14020800" cy="14039596"/>
            </a:xfrm>
            <a:custGeom>
              <a:avLst/>
              <a:gdLst/>
              <a:ahLst/>
              <a:cxnLst/>
              <a:rect r="r" b="b" t="t" l="l"/>
              <a:pathLst>
                <a:path h="14039596" w="14020800">
                  <a:moveTo>
                    <a:pt x="0" y="0"/>
                  </a:moveTo>
                  <a:lnTo>
                    <a:pt x="14020800" y="0"/>
                  </a:lnTo>
                  <a:lnTo>
                    <a:pt x="14020800" y="14039596"/>
                  </a:lnTo>
                  <a:lnTo>
                    <a:pt x="0" y="14039596"/>
                  </a:lnTo>
                  <a:lnTo>
                    <a:pt x="0" y="0"/>
                  </a:lnTo>
                  <a:close/>
                </a:path>
              </a:pathLst>
            </a:custGeom>
            <a:blipFill>
              <a:blip r:embed="rId3"/>
              <a:stretch>
                <a:fillRect l="0" t="0" r="-133" b="0"/>
              </a:stretch>
            </a:blipFill>
          </p:spPr>
        </p:sp>
      </p:grpSp>
      <p:sp>
        <p:nvSpPr>
          <p:cNvPr name="Freeform 4" id="4"/>
          <p:cNvSpPr/>
          <p:nvPr/>
        </p:nvSpPr>
        <p:spPr>
          <a:xfrm flipH="false" flipV="false" rot="-972729">
            <a:off x="-840361" y="-1111073"/>
            <a:ext cx="2424600" cy="2424600"/>
          </a:xfrm>
          <a:custGeom>
            <a:avLst/>
            <a:gdLst/>
            <a:ahLst/>
            <a:cxnLst/>
            <a:rect r="r" b="b" t="t" l="l"/>
            <a:pathLst>
              <a:path h="2424600" w="2424600">
                <a:moveTo>
                  <a:pt x="0" y="0"/>
                </a:moveTo>
                <a:lnTo>
                  <a:pt x="2424600" y="0"/>
                </a:lnTo>
                <a:lnTo>
                  <a:pt x="2424600" y="2424600"/>
                </a:lnTo>
                <a:lnTo>
                  <a:pt x="0" y="2424600"/>
                </a:lnTo>
                <a:lnTo>
                  <a:pt x="0" y="0"/>
                </a:lnTo>
                <a:close/>
              </a:path>
            </a:pathLst>
          </a:custGeom>
          <a:blipFill>
            <a:blip r:embed="rId4">
              <a:alphaModFix amt="54000"/>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1590720">
            <a:off x="1924147" y="380364"/>
            <a:ext cx="311757" cy="295886"/>
          </a:xfrm>
          <a:custGeom>
            <a:avLst/>
            <a:gdLst/>
            <a:ahLst/>
            <a:cxnLst/>
            <a:rect r="r" b="b" t="t" l="l"/>
            <a:pathLst>
              <a:path h="295886" w="311757">
                <a:moveTo>
                  <a:pt x="0" y="0"/>
                </a:moveTo>
                <a:lnTo>
                  <a:pt x="311757" y="0"/>
                </a:lnTo>
                <a:lnTo>
                  <a:pt x="311757" y="295887"/>
                </a:lnTo>
                <a:lnTo>
                  <a:pt x="0" y="29588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4427270">
            <a:off x="17075700" y="-1316600"/>
            <a:ext cx="2424600" cy="2424600"/>
          </a:xfrm>
          <a:custGeom>
            <a:avLst/>
            <a:gdLst/>
            <a:ahLst/>
            <a:cxnLst/>
            <a:rect r="r" b="b" t="t" l="l"/>
            <a:pathLst>
              <a:path h="2424600" w="2424600">
                <a:moveTo>
                  <a:pt x="0" y="0"/>
                </a:moveTo>
                <a:lnTo>
                  <a:pt x="2424600" y="0"/>
                </a:lnTo>
                <a:lnTo>
                  <a:pt x="2424600" y="2424601"/>
                </a:lnTo>
                <a:lnTo>
                  <a:pt x="0" y="2424601"/>
                </a:lnTo>
                <a:lnTo>
                  <a:pt x="0" y="0"/>
                </a:lnTo>
                <a:close/>
              </a:path>
            </a:pathLst>
          </a:custGeom>
          <a:blipFill>
            <a:blip r:embed="rId4">
              <a:alphaModFix amt="54000"/>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3809279">
            <a:off x="16831528" y="610045"/>
            <a:ext cx="311757" cy="295886"/>
          </a:xfrm>
          <a:custGeom>
            <a:avLst/>
            <a:gdLst/>
            <a:ahLst/>
            <a:cxnLst/>
            <a:rect r="r" b="b" t="t" l="l"/>
            <a:pathLst>
              <a:path h="295886" w="311757">
                <a:moveTo>
                  <a:pt x="0" y="0"/>
                </a:moveTo>
                <a:lnTo>
                  <a:pt x="311758" y="0"/>
                </a:lnTo>
                <a:lnTo>
                  <a:pt x="311758" y="295886"/>
                </a:lnTo>
                <a:lnTo>
                  <a:pt x="0" y="29588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false" flipV="false" rot="-1590720">
            <a:off x="421587" y="1886325"/>
            <a:ext cx="311757" cy="295886"/>
          </a:xfrm>
          <a:custGeom>
            <a:avLst/>
            <a:gdLst/>
            <a:ahLst/>
            <a:cxnLst/>
            <a:rect r="r" b="b" t="t" l="l"/>
            <a:pathLst>
              <a:path h="295886" w="311757">
                <a:moveTo>
                  <a:pt x="0" y="0"/>
                </a:moveTo>
                <a:lnTo>
                  <a:pt x="311757" y="0"/>
                </a:lnTo>
                <a:lnTo>
                  <a:pt x="311757" y="295886"/>
                </a:lnTo>
                <a:lnTo>
                  <a:pt x="0" y="29588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9" id="9"/>
          <p:cNvSpPr/>
          <p:nvPr/>
        </p:nvSpPr>
        <p:spPr>
          <a:xfrm flipH="false" flipV="false" rot="-1590720">
            <a:off x="17565156" y="1253877"/>
            <a:ext cx="311757" cy="295886"/>
          </a:xfrm>
          <a:custGeom>
            <a:avLst/>
            <a:gdLst/>
            <a:ahLst/>
            <a:cxnLst/>
            <a:rect r="r" b="b" t="t" l="l"/>
            <a:pathLst>
              <a:path h="295886" w="311757">
                <a:moveTo>
                  <a:pt x="0" y="0"/>
                </a:moveTo>
                <a:lnTo>
                  <a:pt x="311757" y="0"/>
                </a:lnTo>
                <a:lnTo>
                  <a:pt x="311757" y="295886"/>
                </a:lnTo>
                <a:lnTo>
                  <a:pt x="0" y="29588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0" id="10"/>
          <p:cNvSpPr/>
          <p:nvPr/>
        </p:nvSpPr>
        <p:spPr>
          <a:xfrm flipH="false" flipV="false" rot="3114140">
            <a:off x="-852037" y="7278551"/>
            <a:ext cx="3761473" cy="4925739"/>
          </a:xfrm>
          <a:custGeom>
            <a:avLst/>
            <a:gdLst/>
            <a:ahLst/>
            <a:cxnLst/>
            <a:rect r="r" b="b" t="t" l="l"/>
            <a:pathLst>
              <a:path h="4925739" w="3761473">
                <a:moveTo>
                  <a:pt x="0" y="0"/>
                </a:moveTo>
                <a:lnTo>
                  <a:pt x="3761474" y="0"/>
                </a:lnTo>
                <a:lnTo>
                  <a:pt x="3761474" y="4925739"/>
                </a:lnTo>
                <a:lnTo>
                  <a:pt x="0" y="492573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414E9D"/>
        </a:solidFill>
      </p:bgPr>
    </p:bg>
    <p:spTree>
      <p:nvGrpSpPr>
        <p:cNvPr id="1" name=""/>
        <p:cNvGrpSpPr/>
        <p:nvPr/>
      </p:nvGrpSpPr>
      <p:grpSpPr>
        <a:xfrm>
          <a:off x="0" y="0"/>
          <a:ext cx="0" cy="0"/>
          <a:chOff x="0" y="0"/>
          <a:chExt cx="0" cy="0"/>
        </a:xfrm>
      </p:grpSpPr>
      <p:grpSp>
        <p:nvGrpSpPr>
          <p:cNvPr name="Group 2" id="2"/>
          <p:cNvGrpSpPr/>
          <p:nvPr/>
        </p:nvGrpSpPr>
        <p:grpSpPr>
          <a:xfrm rot="0">
            <a:off x="2108492" y="3726437"/>
            <a:ext cx="278759" cy="1625651"/>
            <a:chOff x="0" y="0"/>
            <a:chExt cx="371678" cy="2167534"/>
          </a:xfrm>
        </p:grpSpPr>
        <p:sp>
          <p:nvSpPr>
            <p:cNvPr name="Freeform 3" id="3"/>
            <p:cNvSpPr/>
            <p:nvPr/>
          </p:nvSpPr>
          <p:spPr>
            <a:xfrm flipH="false" flipV="false" rot="0">
              <a:off x="6350" y="6350"/>
              <a:ext cx="359029" cy="2154936"/>
            </a:xfrm>
            <a:custGeom>
              <a:avLst/>
              <a:gdLst/>
              <a:ahLst/>
              <a:cxnLst/>
              <a:rect r="r" b="b" t="t" l="l"/>
              <a:pathLst>
                <a:path h="2154936" w="359029">
                  <a:moveTo>
                    <a:pt x="0" y="155321"/>
                  </a:moveTo>
                  <a:cubicBezTo>
                    <a:pt x="0" y="69469"/>
                    <a:pt x="67564" y="0"/>
                    <a:pt x="150876" y="0"/>
                  </a:cubicBezTo>
                  <a:lnTo>
                    <a:pt x="208153" y="0"/>
                  </a:lnTo>
                  <a:cubicBezTo>
                    <a:pt x="291465" y="0"/>
                    <a:pt x="359029" y="69469"/>
                    <a:pt x="359029" y="155321"/>
                  </a:cubicBezTo>
                  <a:lnTo>
                    <a:pt x="359029" y="1999615"/>
                  </a:lnTo>
                  <a:cubicBezTo>
                    <a:pt x="359029" y="2085340"/>
                    <a:pt x="291465" y="2154936"/>
                    <a:pt x="208153" y="2154936"/>
                  </a:cubicBezTo>
                  <a:lnTo>
                    <a:pt x="150876" y="2154936"/>
                  </a:lnTo>
                  <a:cubicBezTo>
                    <a:pt x="67564" y="2154809"/>
                    <a:pt x="0" y="2085340"/>
                    <a:pt x="0" y="1999615"/>
                  </a:cubicBezTo>
                  <a:close/>
                </a:path>
              </a:pathLst>
            </a:custGeom>
            <a:solidFill>
              <a:srgbClr val="FFD058"/>
            </a:solidFill>
          </p:spPr>
        </p:sp>
        <p:sp>
          <p:nvSpPr>
            <p:cNvPr name="Freeform 4" id="4"/>
            <p:cNvSpPr/>
            <p:nvPr/>
          </p:nvSpPr>
          <p:spPr>
            <a:xfrm flipH="false" flipV="false" rot="0">
              <a:off x="0" y="0"/>
              <a:ext cx="371729" cy="2167636"/>
            </a:xfrm>
            <a:custGeom>
              <a:avLst/>
              <a:gdLst/>
              <a:ahLst/>
              <a:cxnLst/>
              <a:rect r="r" b="b" t="t" l="l"/>
              <a:pathLst>
                <a:path h="2167636" w="371729">
                  <a:moveTo>
                    <a:pt x="0" y="161671"/>
                  </a:moveTo>
                  <a:cubicBezTo>
                    <a:pt x="0" y="72517"/>
                    <a:pt x="70231" y="0"/>
                    <a:pt x="157226" y="0"/>
                  </a:cubicBezTo>
                  <a:lnTo>
                    <a:pt x="214503" y="0"/>
                  </a:lnTo>
                  <a:lnTo>
                    <a:pt x="214503" y="6350"/>
                  </a:lnTo>
                  <a:lnTo>
                    <a:pt x="214503" y="0"/>
                  </a:lnTo>
                  <a:cubicBezTo>
                    <a:pt x="301498" y="0"/>
                    <a:pt x="371729" y="72517"/>
                    <a:pt x="371729" y="161671"/>
                  </a:cubicBezTo>
                  <a:lnTo>
                    <a:pt x="371729" y="2005965"/>
                  </a:lnTo>
                  <a:lnTo>
                    <a:pt x="365379" y="2005965"/>
                  </a:lnTo>
                  <a:lnTo>
                    <a:pt x="371729" y="2005965"/>
                  </a:lnTo>
                  <a:cubicBezTo>
                    <a:pt x="371729" y="2094992"/>
                    <a:pt x="301498" y="2167636"/>
                    <a:pt x="214503" y="2167636"/>
                  </a:cubicBezTo>
                  <a:lnTo>
                    <a:pt x="214503" y="2161286"/>
                  </a:lnTo>
                  <a:lnTo>
                    <a:pt x="214503" y="2167636"/>
                  </a:lnTo>
                  <a:lnTo>
                    <a:pt x="157226" y="2167636"/>
                  </a:lnTo>
                  <a:lnTo>
                    <a:pt x="157226" y="2161286"/>
                  </a:lnTo>
                  <a:lnTo>
                    <a:pt x="157226" y="2167636"/>
                  </a:lnTo>
                  <a:cubicBezTo>
                    <a:pt x="70231" y="2167509"/>
                    <a:pt x="0" y="2094992"/>
                    <a:pt x="0" y="2005965"/>
                  </a:cubicBezTo>
                  <a:lnTo>
                    <a:pt x="0" y="161671"/>
                  </a:lnTo>
                  <a:lnTo>
                    <a:pt x="6350" y="161671"/>
                  </a:lnTo>
                  <a:lnTo>
                    <a:pt x="0" y="161671"/>
                  </a:lnTo>
                  <a:moveTo>
                    <a:pt x="12700" y="161671"/>
                  </a:moveTo>
                  <a:lnTo>
                    <a:pt x="12700" y="2005965"/>
                  </a:lnTo>
                  <a:lnTo>
                    <a:pt x="6350" y="2005965"/>
                  </a:lnTo>
                  <a:lnTo>
                    <a:pt x="12700" y="2005965"/>
                  </a:lnTo>
                  <a:cubicBezTo>
                    <a:pt x="12700" y="2088388"/>
                    <a:pt x="77597" y="2154936"/>
                    <a:pt x="157226" y="2154936"/>
                  </a:cubicBezTo>
                  <a:lnTo>
                    <a:pt x="214503" y="2154936"/>
                  </a:lnTo>
                  <a:cubicBezTo>
                    <a:pt x="294132" y="2154936"/>
                    <a:pt x="359029" y="2088388"/>
                    <a:pt x="359029" y="2005965"/>
                  </a:cubicBezTo>
                  <a:lnTo>
                    <a:pt x="359029" y="161671"/>
                  </a:lnTo>
                  <a:lnTo>
                    <a:pt x="365379" y="161671"/>
                  </a:lnTo>
                  <a:lnTo>
                    <a:pt x="359029" y="161671"/>
                  </a:lnTo>
                  <a:cubicBezTo>
                    <a:pt x="359029" y="79248"/>
                    <a:pt x="294132" y="12700"/>
                    <a:pt x="214503" y="12700"/>
                  </a:cubicBezTo>
                  <a:lnTo>
                    <a:pt x="157226" y="12700"/>
                  </a:lnTo>
                  <a:lnTo>
                    <a:pt x="157226" y="6350"/>
                  </a:lnTo>
                  <a:lnTo>
                    <a:pt x="157226" y="12700"/>
                  </a:lnTo>
                  <a:cubicBezTo>
                    <a:pt x="77597" y="12700"/>
                    <a:pt x="12700" y="79248"/>
                    <a:pt x="12700" y="161671"/>
                  </a:cubicBezTo>
                  <a:close/>
                </a:path>
              </a:pathLst>
            </a:custGeom>
            <a:solidFill>
              <a:srgbClr val="BFD3D8"/>
            </a:solidFill>
          </p:spPr>
        </p:sp>
      </p:grpSp>
      <p:grpSp>
        <p:nvGrpSpPr>
          <p:cNvPr name="Group 5" id="5"/>
          <p:cNvGrpSpPr/>
          <p:nvPr/>
        </p:nvGrpSpPr>
        <p:grpSpPr>
          <a:xfrm rot="0">
            <a:off x="2512409" y="5598395"/>
            <a:ext cx="278759" cy="1625651"/>
            <a:chOff x="0" y="0"/>
            <a:chExt cx="371678" cy="2167534"/>
          </a:xfrm>
        </p:grpSpPr>
        <p:sp>
          <p:nvSpPr>
            <p:cNvPr name="Freeform 6" id="6"/>
            <p:cNvSpPr/>
            <p:nvPr/>
          </p:nvSpPr>
          <p:spPr>
            <a:xfrm flipH="false" flipV="false" rot="0">
              <a:off x="6350" y="6350"/>
              <a:ext cx="359029" cy="2154936"/>
            </a:xfrm>
            <a:custGeom>
              <a:avLst/>
              <a:gdLst/>
              <a:ahLst/>
              <a:cxnLst/>
              <a:rect r="r" b="b" t="t" l="l"/>
              <a:pathLst>
                <a:path h="2154936" w="359029">
                  <a:moveTo>
                    <a:pt x="0" y="155321"/>
                  </a:moveTo>
                  <a:cubicBezTo>
                    <a:pt x="0" y="69469"/>
                    <a:pt x="67564" y="0"/>
                    <a:pt x="150876" y="0"/>
                  </a:cubicBezTo>
                  <a:lnTo>
                    <a:pt x="208153" y="0"/>
                  </a:lnTo>
                  <a:cubicBezTo>
                    <a:pt x="291465" y="0"/>
                    <a:pt x="359029" y="69469"/>
                    <a:pt x="359029" y="155321"/>
                  </a:cubicBezTo>
                  <a:lnTo>
                    <a:pt x="359029" y="1999615"/>
                  </a:lnTo>
                  <a:cubicBezTo>
                    <a:pt x="359029" y="2085340"/>
                    <a:pt x="291465" y="2154936"/>
                    <a:pt x="208153" y="2154936"/>
                  </a:cubicBezTo>
                  <a:lnTo>
                    <a:pt x="150876" y="2154936"/>
                  </a:lnTo>
                  <a:cubicBezTo>
                    <a:pt x="67564" y="2154809"/>
                    <a:pt x="0" y="2085340"/>
                    <a:pt x="0" y="1999615"/>
                  </a:cubicBezTo>
                  <a:close/>
                </a:path>
              </a:pathLst>
            </a:custGeom>
            <a:solidFill>
              <a:srgbClr val="FFD058"/>
            </a:solidFill>
          </p:spPr>
        </p:sp>
        <p:sp>
          <p:nvSpPr>
            <p:cNvPr name="Freeform 7" id="7"/>
            <p:cNvSpPr/>
            <p:nvPr/>
          </p:nvSpPr>
          <p:spPr>
            <a:xfrm flipH="false" flipV="false" rot="0">
              <a:off x="0" y="0"/>
              <a:ext cx="371729" cy="2167636"/>
            </a:xfrm>
            <a:custGeom>
              <a:avLst/>
              <a:gdLst/>
              <a:ahLst/>
              <a:cxnLst/>
              <a:rect r="r" b="b" t="t" l="l"/>
              <a:pathLst>
                <a:path h="2167636" w="371729">
                  <a:moveTo>
                    <a:pt x="0" y="161671"/>
                  </a:moveTo>
                  <a:cubicBezTo>
                    <a:pt x="0" y="72517"/>
                    <a:pt x="70231" y="0"/>
                    <a:pt x="157226" y="0"/>
                  </a:cubicBezTo>
                  <a:lnTo>
                    <a:pt x="214503" y="0"/>
                  </a:lnTo>
                  <a:lnTo>
                    <a:pt x="214503" y="6350"/>
                  </a:lnTo>
                  <a:lnTo>
                    <a:pt x="214503" y="0"/>
                  </a:lnTo>
                  <a:cubicBezTo>
                    <a:pt x="301498" y="0"/>
                    <a:pt x="371729" y="72517"/>
                    <a:pt x="371729" y="161671"/>
                  </a:cubicBezTo>
                  <a:lnTo>
                    <a:pt x="371729" y="2005965"/>
                  </a:lnTo>
                  <a:lnTo>
                    <a:pt x="365379" y="2005965"/>
                  </a:lnTo>
                  <a:lnTo>
                    <a:pt x="371729" y="2005965"/>
                  </a:lnTo>
                  <a:cubicBezTo>
                    <a:pt x="371729" y="2094992"/>
                    <a:pt x="301498" y="2167636"/>
                    <a:pt x="214503" y="2167636"/>
                  </a:cubicBezTo>
                  <a:lnTo>
                    <a:pt x="214503" y="2161286"/>
                  </a:lnTo>
                  <a:lnTo>
                    <a:pt x="214503" y="2167636"/>
                  </a:lnTo>
                  <a:lnTo>
                    <a:pt x="157226" y="2167636"/>
                  </a:lnTo>
                  <a:lnTo>
                    <a:pt x="157226" y="2161286"/>
                  </a:lnTo>
                  <a:lnTo>
                    <a:pt x="157226" y="2167636"/>
                  </a:lnTo>
                  <a:cubicBezTo>
                    <a:pt x="70231" y="2167509"/>
                    <a:pt x="0" y="2094992"/>
                    <a:pt x="0" y="2005965"/>
                  </a:cubicBezTo>
                  <a:lnTo>
                    <a:pt x="0" y="161671"/>
                  </a:lnTo>
                  <a:lnTo>
                    <a:pt x="6350" y="161671"/>
                  </a:lnTo>
                  <a:lnTo>
                    <a:pt x="0" y="161671"/>
                  </a:lnTo>
                  <a:moveTo>
                    <a:pt x="12700" y="161671"/>
                  </a:moveTo>
                  <a:lnTo>
                    <a:pt x="12700" y="2005965"/>
                  </a:lnTo>
                  <a:lnTo>
                    <a:pt x="6350" y="2005965"/>
                  </a:lnTo>
                  <a:lnTo>
                    <a:pt x="12700" y="2005965"/>
                  </a:lnTo>
                  <a:cubicBezTo>
                    <a:pt x="12700" y="2088388"/>
                    <a:pt x="77597" y="2154936"/>
                    <a:pt x="157226" y="2154936"/>
                  </a:cubicBezTo>
                  <a:lnTo>
                    <a:pt x="214503" y="2154936"/>
                  </a:lnTo>
                  <a:cubicBezTo>
                    <a:pt x="294132" y="2154936"/>
                    <a:pt x="359029" y="2088388"/>
                    <a:pt x="359029" y="2005965"/>
                  </a:cubicBezTo>
                  <a:lnTo>
                    <a:pt x="359029" y="161671"/>
                  </a:lnTo>
                  <a:lnTo>
                    <a:pt x="365379" y="161671"/>
                  </a:lnTo>
                  <a:lnTo>
                    <a:pt x="359029" y="161671"/>
                  </a:lnTo>
                  <a:cubicBezTo>
                    <a:pt x="359029" y="79248"/>
                    <a:pt x="294132" y="12700"/>
                    <a:pt x="214503" y="12700"/>
                  </a:cubicBezTo>
                  <a:lnTo>
                    <a:pt x="157226" y="12700"/>
                  </a:lnTo>
                  <a:lnTo>
                    <a:pt x="157226" y="6350"/>
                  </a:lnTo>
                  <a:lnTo>
                    <a:pt x="157226" y="12700"/>
                  </a:lnTo>
                  <a:cubicBezTo>
                    <a:pt x="77597" y="12700"/>
                    <a:pt x="12700" y="79248"/>
                    <a:pt x="12700" y="161671"/>
                  </a:cubicBezTo>
                  <a:close/>
                </a:path>
              </a:pathLst>
            </a:custGeom>
            <a:solidFill>
              <a:srgbClr val="BFD3D8"/>
            </a:solidFill>
          </p:spPr>
        </p:sp>
      </p:grpSp>
      <p:grpSp>
        <p:nvGrpSpPr>
          <p:cNvPr name="Group 8" id="8"/>
          <p:cNvGrpSpPr/>
          <p:nvPr/>
        </p:nvGrpSpPr>
        <p:grpSpPr>
          <a:xfrm rot="0">
            <a:off x="2916479" y="7470353"/>
            <a:ext cx="278759" cy="1910058"/>
            <a:chOff x="0" y="0"/>
            <a:chExt cx="371678" cy="2546744"/>
          </a:xfrm>
        </p:grpSpPr>
        <p:sp>
          <p:nvSpPr>
            <p:cNvPr name="Freeform 9" id="9"/>
            <p:cNvSpPr/>
            <p:nvPr/>
          </p:nvSpPr>
          <p:spPr>
            <a:xfrm flipH="false" flipV="false" rot="0">
              <a:off x="6350" y="6350"/>
              <a:ext cx="359029" cy="2534158"/>
            </a:xfrm>
            <a:custGeom>
              <a:avLst/>
              <a:gdLst/>
              <a:ahLst/>
              <a:cxnLst/>
              <a:rect r="r" b="b" t="t" l="l"/>
              <a:pathLst>
                <a:path h="2534158" w="359029">
                  <a:moveTo>
                    <a:pt x="0" y="155448"/>
                  </a:moveTo>
                  <a:cubicBezTo>
                    <a:pt x="0" y="69596"/>
                    <a:pt x="67564" y="0"/>
                    <a:pt x="150876" y="0"/>
                  </a:cubicBezTo>
                  <a:lnTo>
                    <a:pt x="208153" y="0"/>
                  </a:lnTo>
                  <a:cubicBezTo>
                    <a:pt x="291465" y="0"/>
                    <a:pt x="359029" y="69596"/>
                    <a:pt x="359029" y="155448"/>
                  </a:cubicBezTo>
                  <a:lnTo>
                    <a:pt x="359029" y="2378710"/>
                  </a:lnTo>
                  <a:cubicBezTo>
                    <a:pt x="359029" y="2464562"/>
                    <a:pt x="291465" y="2534158"/>
                    <a:pt x="208153" y="2534158"/>
                  </a:cubicBezTo>
                  <a:lnTo>
                    <a:pt x="150876" y="2534158"/>
                  </a:lnTo>
                  <a:cubicBezTo>
                    <a:pt x="67564" y="2534031"/>
                    <a:pt x="0" y="2464435"/>
                    <a:pt x="0" y="2378710"/>
                  </a:cubicBezTo>
                  <a:close/>
                </a:path>
              </a:pathLst>
            </a:custGeom>
            <a:solidFill>
              <a:srgbClr val="FFD058"/>
            </a:solidFill>
          </p:spPr>
        </p:sp>
        <p:sp>
          <p:nvSpPr>
            <p:cNvPr name="Freeform 10" id="10"/>
            <p:cNvSpPr/>
            <p:nvPr/>
          </p:nvSpPr>
          <p:spPr>
            <a:xfrm flipH="false" flipV="false" rot="0">
              <a:off x="0" y="0"/>
              <a:ext cx="371729" cy="2546858"/>
            </a:xfrm>
            <a:custGeom>
              <a:avLst/>
              <a:gdLst/>
              <a:ahLst/>
              <a:cxnLst/>
              <a:rect r="r" b="b" t="t" l="l"/>
              <a:pathLst>
                <a:path h="2546858" w="371729">
                  <a:moveTo>
                    <a:pt x="0" y="161798"/>
                  </a:moveTo>
                  <a:cubicBezTo>
                    <a:pt x="0" y="72644"/>
                    <a:pt x="70231" y="0"/>
                    <a:pt x="157226" y="0"/>
                  </a:cubicBezTo>
                  <a:lnTo>
                    <a:pt x="214503" y="0"/>
                  </a:lnTo>
                  <a:lnTo>
                    <a:pt x="214503" y="6350"/>
                  </a:lnTo>
                  <a:lnTo>
                    <a:pt x="214503" y="0"/>
                  </a:lnTo>
                  <a:cubicBezTo>
                    <a:pt x="301498" y="0"/>
                    <a:pt x="371729" y="72644"/>
                    <a:pt x="371729" y="161798"/>
                  </a:cubicBezTo>
                  <a:lnTo>
                    <a:pt x="371729" y="2385060"/>
                  </a:lnTo>
                  <a:lnTo>
                    <a:pt x="365379" y="2385060"/>
                  </a:lnTo>
                  <a:lnTo>
                    <a:pt x="371729" y="2385060"/>
                  </a:lnTo>
                  <a:cubicBezTo>
                    <a:pt x="371729" y="2474214"/>
                    <a:pt x="301498" y="2546858"/>
                    <a:pt x="214503" y="2546858"/>
                  </a:cubicBezTo>
                  <a:lnTo>
                    <a:pt x="214503" y="2540508"/>
                  </a:lnTo>
                  <a:lnTo>
                    <a:pt x="214503" y="2546858"/>
                  </a:lnTo>
                  <a:lnTo>
                    <a:pt x="157226" y="2546858"/>
                  </a:lnTo>
                  <a:lnTo>
                    <a:pt x="157226" y="2540508"/>
                  </a:lnTo>
                  <a:lnTo>
                    <a:pt x="157226" y="2546858"/>
                  </a:lnTo>
                  <a:cubicBezTo>
                    <a:pt x="70231" y="2546731"/>
                    <a:pt x="0" y="2474087"/>
                    <a:pt x="0" y="2385060"/>
                  </a:cubicBezTo>
                  <a:lnTo>
                    <a:pt x="0" y="161798"/>
                  </a:lnTo>
                  <a:lnTo>
                    <a:pt x="6350" y="161798"/>
                  </a:lnTo>
                  <a:lnTo>
                    <a:pt x="0" y="161798"/>
                  </a:lnTo>
                  <a:moveTo>
                    <a:pt x="12700" y="161798"/>
                  </a:moveTo>
                  <a:lnTo>
                    <a:pt x="12700" y="2385060"/>
                  </a:lnTo>
                  <a:lnTo>
                    <a:pt x="6350" y="2385060"/>
                  </a:lnTo>
                  <a:lnTo>
                    <a:pt x="12700" y="2385060"/>
                  </a:lnTo>
                  <a:cubicBezTo>
                    <a:pt x="12700" y="2467610"/>
                    <a:pt x="77597" y="2534158"/>
                    <a:pt x="157226" y="2534158"/>
                  </a:cubicBezTo>
                  <a:lnTo>
                    <a:pt x="214503" y="2534158"/>
                  </a:lnTo>
                  <a:cubicBezTo>
                    <a:pt x="294132" y="2534158"/>
                    <a:pt x="359029" y="2467610"/>
                    <a:pt x="359029" y="2385060"/>
                  </a:cubicBezTo>
                  <a:lnTo>
                    <a:pt x="359029" y="161798"/>
                  </a:lnTo>
                  <a:lnTo>
                    <a:pt x="365379" y="161798"/>
                  </a:lnTo>
                  <a:lnTo>
                    <a:pt x="359029" y="161798"/>
                  </a:lnTo>
                  <a:cubicBezTo>
                    <a:pt x="359029" y="79248"/>
                    <a:pt x="294132" y="12700"/>
                    <a:pt x="214503" y="12700"/>
                  </a:cubicBezTo>
                  <a:lnTo>
                    <a:pt x="157226" y="12700"/>
                  </a:lnTo>
                  <a:lnTo>
                    <a:pt x="157226" y="6350"/>
                  </a:lnTo>
                  <a:lnTo>
                    <a:pt x="157226" y="12700"/>
                  </a:lnTo>
                  <a:cubicBezTo>
                    <a:pt x="77597" y="12700"/>
                    <a:pt x="12700" y="79248"/>
                    <a:pt x="12700" y="161798"/>
                  </a:cubicBezTo>
                  <a:close/>
                </a:path>
              </a:pathLst>
            </a:custGeom>
            <a:solidFill>
              <a:srgbClr val="BFD3D8"/>
            </a:solidFill>
          </p:spPr>
        </p:sp>
      </p:grpSp>
      <p:sp>
        <p:nvSpPr>
          <p:cNvPr name="Freeform 11" id="11"/>
          <p:cNvSpPr/>
          <p:nvPr/>
        </p:nvSpPr>
        <p:spPr>
          <a:xfrm flipH="false" flipV="false" rot="0">
            <a:off x="11326707" y="-1154792"/>
            <a:ext cx="6961293" cy="12159464"/>
          </a:xfrm>
          <a:custGeom>
            <a:avLst/>
            <a:gdLst/>
            <a:ahLst/>
            <a:cxnLst/>
            <a:rect r="r" b="b" t="t" l="l"/>
            <a:pathLst>
              <a:path h="12159464" w="6961293">
                <a:moveTo>
                  <a:pt x="0" y="0"/>
                </a:moveTo>
                <a:lnTo>
                  <a:pt x="6961293" y="0"/>
                </a:lnTo>
                <a:lnTo>
                  <a:pt x="6961293" y="12159463"/>
                </a:lnTo>
                <a:lnTo>
                  <a:pt x="0" y="12159463"/>
                </a:lnTo>
                <a:lnTo>
                  <a:pt x="0" y="0"/>
                </a:lnTo>
                <a:close/>
              </a:path>
            </a:pathLst>
          </a:custGeom>
          <a:blipFill>
            <a:blip r:embed="rId3"/>
            <a:stretch>
              <a:fillRect l="0" t="0" r="0" b="0"/>
            </a:stretch>
          </a:blipFill>
        </p:spPr>
      </p:sp>
      <p:sp>
        <p:nvSpPr>
          <p:cNvPr name="TextBox 12" id="12"/>
          <p:cNvSpPr txBox="true"/>
          <p:nvPr/>
        </p:nvSpPr>
        <p:spPr>
          <a:xfrm rot="0">
            <a:off x="1028700" y="1078393"/>
            <a:ext cx="11722690" cy="907294"/>
          </a:xfrm>
          <a:prstGeom prst="rect">
            <a:avLst/>
          </a:prstGeom>
        </p:spPr>
        <p:txBody>
          <a:bodyPr anchor="t" rtlCol="false" tIns="0" lIns="0" bIns="0" rIns="0">
            <a:spAutoFit/>
          </a:bodyPr>
          <a:lstStyle/>
          <a:p>
            <a:pPr algn="l">
              <a:lnSpc>
                <a:spcPts val="7255"/>
              </a:lnSpc>
            </a:pPr>
            <a:r>
              <a:rPr lang="en-US" sz="5749">
                <a:solidFill>
                  <a:srgbClr val="FFFFFF"/>
                </a:solidFill>
                <a:latin typeface="Amato Font"/>
                <a:ea typeface="Amato Font"/>
                <a:cs typeface="Amato Font"/>
                <a:sym typeface="Amato Font"/>
              </a:rPr>
              <a:t>Uzdevums: </a:t>
            </a:r>
            <a:r>
              <a:rPr lang="en-US" sz="5749">
                <a:solidFill>
                  <a:srgbClr val="FFD058"/>
                </a:solidFill>
                <a:latin typeface="Amato Font"/>
                <a:ea typeface="Amato Font"/>
                <a:cs typeface="Amato Font"/>
                <a:sym typeface="Amato Font"/>
              </a:rPr>
              <a:t>Miega dienasgrāmata</a:t>
            </a:r>
          </a:p>
        </p:txBody>
      </p:sp>
      <p:sp>
        <p:nvSpPr>
          <p:cNvPr name="TextBox 13" id="13"/>
          <p:cNvSpPr txBox="true"/>
          <p:nvPr/>
        </p:nvSpPr>
        <p:spPr>
          <a:xfrm rot="0">
            <a:off x="1028700" y="2635572"/>
            <a:ext cx="11087158" cy="538415"/>
          </a:xfrm>
          <a:prstGeom prst="rect">
            <a:avLst/>
          </a:prstGeom>
        </p:spPr>
        <p:txBody>
          <a:bodyPr anchor="t" rtlCol="false" tIns="0" lIns="0" bIns="0" rIns="0">
            <a:spAutoFit/>
          </a:bodyPr>
          <a:lstStyle/>
          <a:p>
            <a:pPr algn="l">
              <a:lnSpc>
                <a:spcPts val="4485"/>
              </a:lnSpc>
            </a:pPr>
            <a:r>
              <a:rPr lang="en-US" sz="3020">
                <a:solidFill>
                  <a:srgbClr val="FFFFFF"/>
                </a:solidFill>
                <a:latin typeface="Roboto"/>
                <a:ea typeface="Roboto"/>
                <a:cs typeface="Roboto"/>
                <a:sym typeface="Roboto"/>
              </a:rPr>
              <a:t>Uzraksti miega ierakstus 5 dienas pēc šīs shēmas:</a:t>
            </a:r>
          </a:p>
        </p:txBody>
      </p:sp>
      <p:sp>
        <p:nvSpPr>
          <p:cNvPr name="TextBox 14" id="14"/>
          <p:cNvSpPr txBox="true"/>
          <p:nvPr/>
        </p:nvSpPr>
        <p:spPr>
          <a:xfrm rot="0">
            <a:off x="2514830" y="3862758"/>
            <a:ext cx="1701524" cy="496290"/>
          </a:xfrm>
          <a:prstGeom prst="rect">
            <a:avLst/>
          </a:prstGeom>
        </p:spPr>
        <p:txBody>
          <a:bodyPr anchor="t" rtlCol="false" tIns="0" lIns="0" bIns="0" rIns="0">
            <a:spAutoFit/>
          </a:bodyPr>
          <a:lstStyle/>
          <a:p>
            <a:pPr algn="l">
              <a:lnSpc>
                <a:spcPts val="3888"/>
              </a:lnSpc>
            </a:pPr>
            <a:r>
              <a:rPr lang="en-US" sz="3081">
                <a:solidFill>
                  <a:srgbClr val="FFFFFF"/>
                </a:solidFill>
                <a:latin typeface="Roboto"/>
                <a:ea typeface="Roboto"/>
                <a:cs typeface="Roboto"/>
                <a:sym typeface="Roboto"/>
              </a:rPr>
              <a:t>1. Ieraksti</a:t>
            </a:r>
          </a:p>
        </p:txBody>
      </p:sp>
      <p:sp>
        <p:nvSpPr>
          <p:cNvPr name="TextBox 15" id="15"/>
          <p:cNvSpPr txBox="true"/>
          <p:nvPr/>
        </p:nvSpPr>
        <p:spPr>
          <a:xfrm rot="0">
            <a:off x="2514830" y="4489102"/>
            <a:ext cx="10470836" cy="435838"/>
          </a:xfrm>
          <a:prstGeom prst="rect">
            <a:avLst/>
          </a:prstGeom>
        </p:spPr>
        <p:txBody>
          <a:bodyPr anchor="t" rtlCol="false" tIns="0" lIns="0" bIns="0" rIns="0">
            <a:spAutoFit/>
          </a:bodyPr>
          <a:lstStyle/>
          <a:p>
            <a:pPr algn="l">
              <a:lnSpc>
                <a:spcPts val="3594"/>
              </a:lnSpc>
            </a:pPr>
            <a:r>
              <a:rPr lang="en-US" sz="2420">
                <a:solidFill>
                  <a:srgbClr val="FFFFFF"/>
                </a:solidFill>
                <a:latin typeface="Roboto"/>
                <a:ea typeface="Roboto"/>
                <a:cs typeface="Roboto"/>
                <a:sym typeface="Roboto"/>
              </a:rPr>
              <a:t>Gulēt iešanas laiks un mošanās laiks (stundās un minūtēs).</a:t>
            </a:r>
          </a:p>
        </p:txBody>
      </p:sp>
      <p:sp>
        <p:nvSpPr>
          <p:cNvPr name="TextBox 16" id="16"/>
          <p:cNvSpPr txBox="true"/>
          <p:nvPr/>
        </p:nvSpPr>
        <p:spPr>
          <a:xfrm rot="0">
            <a:off x="2988948" y="6060063"/>
            <a:ext cx="1786251" cy="496290"/>
          </a:xfrm>
          <a:prstGeom prst="rect">
            <a:avLst/>
          </a:prstGeom>
        </p:spPr>
        <p:txBody>
          <a:bodyPr anchor="t" rtlCol="false" tIns="0" lIns="0" bIns="0" rIns="0">
            <a:spAutoFit/>
          </a:bodyPr>
          <a:lstStyle/>
          <a:p>
            <a:pPr algn="l">
              <a:lnSpc>
                <a:spcPts val="3888"/>
              </a:lnSpc>
            </a:pPr>
            <a:r>
              <a:rPr lang="en-US" sz="3081">
                <a:solidFill>
                  <a:srgbClr val="FFFFFF"/>
                </a:solidFill>
                <a:latin typeface="Roboto"/>
                <a:ea typeface="Roboto"/>
                <a:cs typeface="Roboto"/>
                <a:sym typeface="Roboto"/>
              </a:rPr>
              <a:t>2. Novērtē</a:t>
            </a:r>
          </a:p>
        </p:txBody>
      </p:sp>
      <p:sp>
        <p:nvSpPr>
          <p:cNvPr name="TextBox 17" id="17"/>
          <p:cNvSpPr txBox="true"/>
          <p:nvPr/>
        </p:nvSpPr>
        <p:spPr>
          <a:xfrm rot="0">
            <a:off x="2988948" y="6686418"/>
            <a:ext cx="9996718" cy="435838"/>
          </a:xfrm>
          <a:prstGeom prst="rect">
            <a:avLst/>
          </a:prstGeom>
        </p:spPr>
        <p:txBody>
          <a:bodyPr anchor="t" rtlCol="false" tIns="0" lIns="0" bIns="0" rIns="0">
            <a:spAutoFit/>
          </a:bodyPr>
          <a:lstStyle/>
          <a:p>
            <a:pPr algn="l">
              <a:lnSpc>
                <a:spcPts val="3594"/>
              </a:lnSpc>
            </a:pPr>
            <a:r>
              <a:rPr lang="en-US" sz="2420">
                <a:solidFill>
                  <a:srgbClr val="FFFFFF"/>
                </a:solidFill>
                <a:latin typeface="Roboto"/>
                <a:ea typeface="Roboto"/>
                <a:cs typeface="Roboto"/>
                <a:sym typeface="Roboto"/>
              </a:rPr>
              <a:t>Vērtē dienas enerģiju (1–5) un garastāvokli.</a:t>
            </a:r>
          </a:p>
        </p:txBody>
      </p:sp>
      <p:sp>
        <p:nvSpPr>
          <p:cNvPr name="TextBox 18" id="18"/>
          <p:cNvSpPr txBox="true"/>
          <p:nvPr/>
        </p:nvSpPr>
        <p:spPr>
          <a:xfrm rot="0">
            <a:off x="3463245" y="7748901"/>
            <a:ext cx="1694886" cy="496290"/>
          </a:xfrm>
          <a:prstGeom prst="rect">
            <a:avLst/>
          </a:prstGeom>
        </p:spPr>
        <p:txBody>
          <a:bodyPr anchor="t" rtlCol="false" tIns="0" lIns="0" bIns="0" rIns="0">
            <a:spAutoFit/>
          </a:bodyPr>
          <a:lstStyle/>
          <a:p>
            <a:pPr algn="l">
              <a:lnSpc>
                <a:spcPts val="3888"/>
              </a:lnSpc>
            </a:pPr>
            <a:r>
              <a:rPr lang="en-US" sz="3081">
                <a:solidFill>
                  <a:srgbClr val="FFFFFF"/>
                </a:solidFill>
                <a:latin typeface="Roboto"/>
                <a:ea typeface="Roboto"/>
                <a:cs typeface="Roboto"/>
                <a:sym typeface="Roboto"/>
              </a:rPr>
              <a:t>3. Analizē</a:t>
            </a:r>
          </a:p>
        </p:txBody>
      </p:sp>
      <p:sp>
        <p:nvSpPr>
          <p:cNvPr name="TextBox 19" id="19"/>
          <p:cNvSpPr txBox="true"/>
          <p:nvPr/>
        </p:nvSpPr>
        <p:spPr>
          <a:xfrm rot="0">
            <a:off x="3463245" y="8375244"/>
            <a:ext cx="9522421" cy="883056"/>
          </a:xfrm>
          <a:prstGeom prst="rect">
            <a:avLst/>
          </a:prstGeom>
        </p:spPr>
        <p:txBody>
          <a:bodyPr anchor="t" rtlCol="false" tIns="0" lIns="0" bIns="0" rIns="0">
            <a:spAutoFit/>
          </a:bodyPr>
          <a:lstStyle/>
          <a:p>
            <a:pPr algn="l">
              <a:lnSpc>
                <a:spcPts val="3594"/>
              </a:lnSpc>
            </a:pPr>
            <a:r>
              <a:rPr lang="en-US" sz="2420">
                <a:solidFill>
                  <a:srgbClr val="FFFFFF"/>
                </a:solidFill>
                <a:latin typeface="Roboto"/>
                <a:ea typeface="Roboto"/>
                <a:cs typeface="Roboto"/>
                <a:sym typeface="Roboto"/>
              </a:rPr>
              <a:t>Skaties, vai ilgāks miegs nozīmē labāku dienu — pieraksti atzīmes un atklājumus.</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414E9D"/>
        </a:solidFill>
      </p:bgPr>
    </p:bg>
    <p:spTree>
      <p:nvGrpSpPr>
        <p:cNvPr id="1" name=""/>
        <p:cNvGrpSpPr/>
        <p:nvPr/>
      </p:nvGrpSpPr>
      <p:grpSpPr>
        <a:xfrm>
          <a:off x="0" y="0"/>
          <a:ext cx="0" cy="0"/>
          <a:chOff x="0" y="0"/>
          <a:chExt cx="0" cy="0"/>
        </a:xfrm>
      </p:grpSpPr>
      <p:grpSp>
        <p:nvGrpSpPr>
          <p:cNvPr name="Group 2" id="2"/>
          <p:cNvGrpSpPr/>
          <p:nvPr/>
        </p:nvGrpSpPr>
        <p:grpSpPr>
          <a:xfrm rot="0">
            <a:off x="10990294" y="-277497"/>
            <a:ext cx="7711736" cy="10564497"/>
            <a:chOff x="0" y="0"/>
            <a:chExt cx="10282315" cy="14085996"/>
          </a:xfrm>
        </p:grpSpPr>
        <p:sp>
          <p:nvSpPr>
            <p:cNvPr name="Freeform 3" id="3" descr="preencoded.png"/>
            <p:cNvSpPr/>
            <p:nvPr/>
          </p:nvSpPr>
          <p:spPr>
            <a:xfrm flipH="false" flipV="false" rot="0">
              <a:off x="0" y="0"/>
              <a:ext cx="10282366" cy="14085974"/>
            </a:xfrm>
            <a:custGeom>
              <a:avLst/>
              <a:gdLst/>
              <a:ahLst/>
              <a:cxnLst/>
              <a:rect r="r" b="b" t="t" l="l"/>
              <a:pathLst>
                <a:path h="14085974" w="10282366">
                  <a:moveTo>
                    <a:pt x="0" y="0"/>
                  </a:moveTo>
                  <a:lnTo>
                    <a:pt x="10282366" y="0"/>
                  </a:lnTo>
                  <a:lnTo>
                    <a:pt x="10282366" y="14085974"/>
                  </a:lnTo>
                  <a:lnTo>
                    <a:pt x="0" y="14085974"/>
                  </a:lnTo>
                  <a:lnTo>
                    <a:pt x="0" y="0"/>
                  </a:lnTo>
                  <a:close/>
                </a:path>
              </a:pathLst>
            </a:custGeom>
            <a:blipFill>
              <a:blip r:embed="rId3"/>
              <a:stretch>
                <a:fillRect l="-72661" t="0" r="-72660" b="0"/>
              </a:stretch>
            </a:blipFill>
          </p:spPr>
        </p:sp>
      </p:grpSp>
      <p:sp>
        <p:nvSpPr>
          <p:cNvPr name="TextBox 4" id="4"/>
          <p:cNvSpPr txBox="true"/>
          <p:nvPr/>
        </p:nvSpPr>
        <p:spPr>
          <a:xfrm rot="0">
            <a:off x="1028700" y="2997901"/>
            <a:ext cx="7650463" cy="3535180"/>
          </a:xfrm>
          <a:prstGeom prst="rect">
            <a:avLst/>
          </a:prstGeom>
        </p:spPr>
        <p:txBody>
          <a:bodyPr anchor="t" rtlCol="false" tIns="0" lIns="0" bIns="0" rIns="0">
            <a:spAutoFit/>
          </a:bodyPr>
          <a:lstStyle/>
          <a:p>
            <a:pPr algn="l">
              <a:lnSpc>
                <a:spcPts val="7025"/>
              </a:lnSpc>
            </a:pPr>
            <a:r>
              <a:rPr lang="en-US" sz="4639">
                <a:solidFill>
                  <a:srgbClr val="FFD058"/>
                </a:solidFill>
                <a:latin typeface="Amato Font"/>
                <a:ea typeface="Amato Font"/>
                <a:cs typeface="Amato Font"/>
                <a:sym typeface="Amato Font"/>
              </a:rPr>
              <a:t>Domā par miegu kā par treniņu: </a:t>
            </a:r>
          </a:p>
          <a:p>
            <a:pPr algn="l">
              <a:lnSpc>
                <a:spcPts val="7025"/>
              </a:lnSpc>
            </a:pPr>
            <a:r>
              <a:rPr lang="en-US" sz="4639">
                <a:solidFill>
                  <a:srgbClr val="FFFFFF"/>
                </a:solidFill>
                <a:latin typeface="Roboto"/>
                <a:ea typeface="Roboto"/>
                <a:cs typeface="Roboto"/>
                <a:sym typeface="Roboto"/>
              </a:rPr>
              <a:t>regulāri trenējies un rezultāti būs.</a:t>
            </a:r>
          </a:p>
        </p:txBody>
      </p:sp>
      <p:sp>
        <p:nvSpPr>
          <p:cNvPr name="Freeform 5" id="5"/>
          <p:cNvSpPr/>
          <p:nvPr/>
        </p:nvSpPr>
        <p:spPr>
          <a:xfrm flipH="false" flipV="false" rot="-972729">
            <a:off x="-840361" y="-1111073"/>
            <a:ext cx="2424600" cy="2424600"/>
          </a:xfrm>
          <a:custGeom>
            <a:avLst/>
            <a:gdLst/>
            <a:ahLst/>
            <a:cxnLst/>
            <a:rect r="r" b="b" t="t" l="l"/>
            <a:pathLst>
              <a:path h="2424600" w="2424600">
                <a:moveTo>
                  <a:pt x="0" y="0"/>
                </a:moveTo>
                <a:lnTo>
                  <a:pt x="2424600" y="0"/>
                </a:lnTo>
                <a:lnTo>
                  <a:pt x="2424600" y="2424600"/>
                </a:lnTo>
                <a:lnTo>
                  <a:pt x="0" y="2424600"/>
                </a:lnTo>
                <a:lnTo>
                  <a:pt x="0" y="0"/>
                </a:lnTo>
                <a:close/>
              </a:path>
            </a:pathLst>
          </a:custGeom>
          <a:blipFill>
            <a:blip r:embed="rId4">
              <a:alphaModFix amt="54000"/>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1590720">
            <a:off x="1924147" y="380364"/>
            <a:ext cx="311757" cy="295886"/>
          </a:xfrm>
          <a:custGeom>
            <a:avLst/>
            <a:gdLst/>
            <a:ahLst/>
            <a:cxnLst/>
            <a:rect r="r" b="b" t="t" l="l"/>
            <a:pathLst>
              <a:path h="295886" w="311757">
                <a:moveTo>
                  <a:pt x="0" y="0"/>
                </a:moveTo>
                <a:lnTo>
                  <a:pt x="311757" y="0"/>
                </a:lnTo>
                <a:lnTo>
                  <a:pt x="311757" y="295887"/>
                </a:lnTo>
                <a:lnTo>
                  <a:pt x="0" y="29588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false" flipV="false" rot="-1590720">
            <a:off x="421587" y="1657812"/>
            <a:ext cx="311757" cy="295886"/>
          </a:xfrm>
          <a:custGeom>
            <a:avLst/>
            <a:gdLst/>
            <a:ahLst/>
            <a:cxnLst/>
            <a:rect r="r" b="b" t="t" l="l"/>
            <a:pathLst>
              <a:path h="295886" w="311757">
                <a:moveTo>
                  <a:pt x="0" y="0"/>
                </a:moveTo>
                <a:lnTo>
                  <a:pt x="311757" y="0"/>
                </a:lnTo>
                <a:lnTo>
                  <a:pt x="311757" y="295886"/>
                </a:lnTo>
                <a:lnTo>
                  <a:pt x="0" y="29588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false" flipV="false" rot="3114140">
            <a:off x="-740097" y="7358173"/>
            <a:ext cx="3761473" cy="4925739"/>
          </a:xfrm>
          <a:custGeom>
            <a:avLst/>
            <a:gdLst/>
            <a:ahLst/>
            <a:cxnLst/>
            <a:rect r="r" b="b" t="t" l="l"/>
            <a:pathLst>
              <a:path h="4925739" w="3761473">
                <a:moveTo>
                  <a:pt x="0" y="0"/>
                </a:moveTo>
                <a:lnTo>
                  <a:pt x="3761474" y="0"/>
                </a:lnTo>
                <a:lnTo>
                  <a:pt x="3761474" y="4925738"/>
                </a:lnTo>
                <a:lnTo>
                  <a:pt x="0" y="4925738"/>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414E9D"/>
        </a:solidFill>
      </p:bgPr>
    </p:bg>
    <p:spTree>
      <p:nvGrpSpPr>
        <p:cNvPr id="1" name=""/>
        <p:cNvGrpSpPr/>
        <p:nvPr/>
      </p:nvGrpSpPr>
      <p:grpSpPr>
        <a:xfrm>
          <a:off x="0" y="0"/>
          <a:ext cx="0" cy="0"/>
          <a:chOff x="0" y="0"/>
          <a:chExt cx="0" cy="0"/>
        </a:xfrm>
      </p:grpSpPr>
      <p:grpSp>
        <p:nvGrpSpPr>
          <p:cNvPr name="Group 2" id="2"/>
          <p:cNvGrpSpPr/>
          <p:nvPr/>
        </p:nvGrpSpPr>
        <p:grpSpPr>
          <a:xfrm rot="0">
            <a:off x="6557974" y="3156611"/>
            <a:ext cx="11093140" cy="6101689"/>
            <a:chOff x="0" y="0"/>
            <a:chExt cx="13189268" cy="7254646"/>
          </a:xfrm>
        </p:grpSpPr>
        <p:sp>
          <p:nvSpPr>
            <p:cNvPr name="Freeform 3" id="3"/>
            <p:cNvSpPr/>
            <p:nvPr/>
          </p:nvSpPr>
          <p:spPr>
            <a:xfrm flipH="false" flipV="false" rot="0">
              <a:off x="0" y="0"/>
              <a:ext cx="13189204" cy="7254621"/>
            </a:xfrm>
            <a:custGeom>
              <a:avLst/>
              <a:gdLst/>
              <a:ahLst/>
              <a:cxnLst/>
              <a:rect r="r" b="b" t="t" l="l"/>
              <a:pathLst>
                <a:path h="7254621" w="13189204">
                  <a:moveTo>
                    <a:pt x="0" y="0"/>
                  </a:moveTo>
                  <a:lnTo>
                    <a:pt x="13189204" y="0"/>
                  </a:lnTo>
                  <a:lnTo>
                    <a:pt x="13189204" y="7254621"/>
                  </a:lnTo>
                  <a:lnTo>
                    <a:pt x="0" y="7254621"/>
                  </a:lnTo>
                  <a:lnTo>
                    <a:pt x="0" y="0"/>
                  </a:lnTo>
                  <a:close/>
                </a:path>
              </a:pathLst>
            </a:custGeom>
            <a:blipFill>
              <a:blip r:embed="rId3"/>
              <a:stretch>
                <a:fillRect l="0" t="0" r="0" b="-4916"/>
              </a:stretch>
            </a:blipFill>
          </p:spPr>
        </p:sp>
      </p:grpSp>
      <p:grpSp>
        <p:nvGrpSpPr>
          <p:cNvPr name="Group 4" id="4"/>
          <p:cNvGrpSpPr/>
          <p:nvPr/>
        </p:nvGrpSpPr>
        <p:grpSpPr>
          <a:xfrm rot="0">
            <a:off x="11995221" y="4367908"/>
            <a:ext cx="1441069" cy="501780"/>
            <a:chOff x="0" y="0"/>
            <a:chExt cx="1713370" cy="596595"/>
          </a:xfrm>
        </p:grpSpPr>
        <p:sp>
          <p:nvSpPr>
            <p:cNvPr name="Freeform 5" id="5"/>
            <p:cNvSpPr/>
            <p:nvPr/>
          </p:nvSpPr>
          <p:spPr>
            <a:xfrm flipH="false" flipV="false" rot="0">
              <a:off x="0" y="0"/>
              <a:ext cx="1713484" cy="596646"/>
            </a:xfrm>
            <a:custGeom>
              <a:avLst/>
              <a:gdLst/>
              <a:ahLst/>
              <a:cxnLst/>
              <a:rect r="r" b="b" t="t" l="l"/>
              <a:pathLst>
                <a:path h="596646" w="1713484">
                  <a:moveTo>
                    <a:pt x="0" y="298323"/>
                  </a:moveTo>
                  <a:lnTo>
                    <a:pt x="23749" y="298323"/>
                  </a:lnTo>
                  <a:lnTo>
                    <a:pt x="0" y="298323"/>
                  </a:lnTo>
                  <a:cubicBezTo>
                    <a:pt x="0" y="118110"/>
                    <a:pt x="408559" y="0"/>
                    <a:pt x="856742" y="0"/>
                  </a:cubicBezTo>
                  <a:cubicBezTo>
                    <a:pt x="1304925" y="0"/>
                    <a:pt x="1713484" y="118110"/>
                    <a:pt x="1713484" y="298323"/>
                  </a:cubicBezTo>
                  <a:lnTo>
                    <a:pt x="1689608" y="298323"/>
                  </a:lnTo>
                  <a:lnTo>
                    <a:pt x="1713484" y="298323"/>
                  </a:lnTo>
                  <a:cubicBezTo>
                    <a:pt x="1713484" y="478536"/>
                    <a:pt x="1304925" y="596646"/>
                    <a:pt x="856742" y="596646"/>
                  </a:cubicBezTo>
                  <a:lnTo>
                    <a:pt x="856742" y="572770"/>
                  </a:lnTo>
                  <a:lnTo>
                    <a:pt x="856742" y="596646"/>
                  </a:lnTo>
                  <a:cubicBezTo>
                    <a:pt x="408559" y="596646"/>
                    <a:pt x="0" y="478409"/>
                    <a:pt x="0" y="298323"/>
                  </a:cubicBezTo>
                  <a:lnTo>
                    <a:pt x="23749" y="298323"/>
                  </a:lnTo>
                  <a:lnTo>
                    <a:pt x="47625" y="298323"/>
                  </a:lnTo>
                  <a:lnTo>
                    <a:pt x="23749" y="298323"/>
                  </a:lnTo>
                  <a:lnTo>
                    <a:pt x="0" y="298323"/>
                  </a:lnTo>
                  <a:moveTo>
                    <a:pt x="47625" y="298323"/>
                  </a:moveTo>
                  <a:cubicBezTo>
                    <a:pt x="47625" y="311531"/>
                    <a:pt x="36957" y="322199"/>
                    <a:pt x="23749" y="322199"/>
                  </a:cubicBezTo>
                  <a:cubicBezTo>
                    <a:pt x="10541" y="322199"/>
                    <a:pt x="0" y="311404"/>
                    <a:pt x="0" y="298323"/>
                  </a:cubicBezTo>
                  <a:cubicBezTo>
                    <a:pt x="0" y="285242"/>
                    <a:pt x="10668" y="274447"/>
                    <a:pt x="23876" y="274447"/>
                  </a:cubicBezTo>
                  <a:cubicBezTo>
                    <a:pt x="37084" y="274447"/>
                    <a:pt x="47752" y="285115"/>
                    <a:pt x="47752" y="298323"/>
                  </a:cubicBezTo>
                  <a:cubicBezTo>
                    <a:pt x="47752" y="421386"/>
                    <a:pt x="384937" y="549021"/>
                    <a:pt x="856869" y="549021"/>
                  </a:cubicBezTo>
                  <a:cubicBezTo>
                    <a:pt x="1328801" y="549021"/>
                    <a:pt x="1665986" y="421386"/>
                    <a:pt x="1665986" y="298323"/>
                  </a:cubicBezTo>
                  <a:cubicBezTo>
                    <a:pt x="1665986" y="175260"/>
                    <a:pt x="1328547" y="47625"/>
                    <a:pt x="856742" y="47625"/>
                  </a:cubicBezTo>
                  <a:lnTo>
                    <a:pt x="856742" y="23749"/>
                  </a:lnTo>
                  <a:lnTo>
                    <a:pt x="856742" y="47625"/>
                  </a:lnTo>
                  <a:cubicBezTo>
                    <a:pt x="384810" y="47625"/>
                    <a:pt x="47625" y="175260"/>
                    <a:pt x="47625" y="298323"/>
                  </a:cubicBezTo>
                  <a:close/>
                </a:path>
              </a:pathLst>
            </a:custGeom>
            <a:solidFill>
              <a:srgbClr val="C00000"/>
            </a:solidFill>
          </p:spPr>
        </p:sp>
      </p:grpSp>
      <p:grpSp>
        <p:nvGrpSpPr>
          <p:cNvPr name="Group 6" id="6"/>
          <p:cNvGrpSpPr/>
          <p:nvPr/>
        </p:nvGrpSpPr>
        <p:grpSpPr>
          <a:xfrm rot="0">
            <a:off x="1935471" y="5392479"/>
            <a:ext cx="2073002" cy="2061153"/>
            <a:chOff x="0" y="0"/>
            <a:chExt cx="2764003" cy="2748204"/>
          </a:xfrm>
        </p:grpSpPr>
        <p:sp>
          <p:nvSpPr>
            <p:cNvPr name="Freeform 7" id="7"/>
            <p:cNvSpPr/>
            <p:nvPr/>
          </p:nvSpPr>
          <p:spPr>
            <a:xfrm flipH="false" flipV="false" rot="0">
              <a:off x="0" y="0"/>
              <a:ext cx="2764028" cy="2748153"/>
            </a:xfrm>
            <a:custGeom>
              <a:avLst/>
              <a:gdLst/>
              <a:ahLst/>
              <a:cxnLst/>
              <a:rect r="r" b="b" t="t" l="l"/>
              <a:pathLst>
                <a:path h="2748153" w="2764028">
                  <a:moveTo>
                    <a:pt x="0" y="0"/>
                  </a:moveTo>
                  <a:lnTo>
                    <a:pt x="2764028" y="0"/>
                  </a:lnTo>
                  <a:lnTo>
                    <a:pt x="2764028" y="2748153"/>
                  </a:lnTo>
                  <a:lnTo>
                    <a:pt x="0" y="2748153"/>
                  </a:lnTo>
                  <a:lnTo>
                    <a:pt x="0" y="0"/>
                  </a:lnTo>
                  <a:close/>
                </a:path>
              </a:pathLst>
            </a:custGeom>
            <a:blipFill>
              <a:blip r:embed="rId4"/>
              <a:stretch>
                <a:fillRect l="0" t="0" r="0" b="-78804"/>
              </a:stretch>
            </a:blipFill>
          </p:spPr>
        </p:sp>
      </p:grpSp>
      <p:sp>
        <p:nvSpPr>
          <p:cNvPr name="TextBox 8" id="8"/>
          <p:cNvSpPr txBox="true"/>
          <p:nvPr/>
        </p:nvSpPr>
        <p:spPr>
          <a:xfrm rot="0">
            <a:off x="833468" y="4244873"/>
            <a:ext cx="5256457" cy="926602"/>
          </a:xfrm>
          <a:prstGeom prst="rect">
            <a:avLst/>
          </a:prstGeom>
        </p:spPr>
        <p:txBody>
          <a:bodyPr anchor="t" rtlCol="false" tIns="0" lIns="0" bIns="0" rIns="0">
            <a:spAutoFit/>
          </a:bodyPr>
          <a:lstStyle/>
          <a:p>
            <a:pPr algn="l">
              <a:lnSpc>
                <a:spcPts val="3312"/>
              </a:lnSpc>
            </a:pPr>
            <a:r>
              <a:rPr lang="en-US" sz="2187">
                <a:solidFill>
                  <a:srgbClr val="FFFFFF"/>
                </a:solidFill>
                <a:latin typeface="Roboto"/>
                <a:ea typeface="Roboto"/>
                <a:cs typeface="Roboto"/>
                <a:sym typeface="Roboto"/>
              </a:rPr>
              <a:t>Bērnu slimnīcas portālā par bērnu un jauniešu veselību veselapasaule.lv</a:t>
            </a:r>
          </a:p>
          <a:p>
            <a:pPr algn="l">
              <a:lnSpc>
                <a:spcPts val="3312"/>
              </a:lnSpc>
            </a:pPr>
          </a:p>
        </p:txBody>
      </p:sp>
      <p:sp>
        <p:nvSpPr>
          <p:cNvPr name="TextBox 9" id="9"/>
          <p:cNvSpPr txBox="true"/>
          <p:nvPr/>
        </p:nvSpPr>
        <p:spPr>
          <a:xfrm rot="0">
            <a:off x="2971972" y="1411139"/>
            <a:ext cx="15188719" cy="857614"/>
          </a:xfrm>
          <a:prstGeom prst="rect">
            <a:avLst/>
          </a:prstGeom>
        </p:spPr>
        <p:txBody>
          <a:bodyPr anchor="t" rtlCol="false" tIns="0" lIns="0" bIns="0" rIns="0">
            <a:spAutoFit/>
          </a:bodyPr>
          <a:lstStyle/>
          <a:p>
            <a:pPr algn="l">
              <a:lnSpc>
                <a:spcPts val="6756"/>
              </a:lnSpc>
            </a:pPr>
            <a:r>
              <a:rPr lang="en-US" sz="5390">
                <a:solidFill>
                  <a:srgbClr val="FFFFFF"/>
                </a:solidFill>
                <a:latin typeface="Amato Font"/>
                <a:ea typeface="Amato Font"/>
                <a:cs typeface="Amato Font"/>
                <a:sym typeface="Amato Font"/>
              </a:rPr>
              <a:t>Gribu gulēt labāk! Kā – uzzini te</a:t>
            </a:r>
          </a:p>
        </p:txBody>
      </p:sp>
      <p:sp>
        <p:nvSpPr>
          <p:cNvPr name="Freeform 10" id="10"/>
          <p:cNvSpPr/>
          <p:nvPr/>
        </p:nvSpPr>
        <p:spPr>
          <a:xfrm flipH="false" flipV="false" rot="-972729">
            <a:off x="-840361" y="-1111073"/>
            <a:ext cx="2424600" cy="2424600"/>
          </a:xfrm>
          <a:custGeom>
            <a:avLst/>
            <a:gdLst/>
            <a:ahLst/>
            <a:cxnLst/>
            <a:rect r="r" b="b" t="t" l="l"/>
            <a:pathLst>
              <a:path h="2424600" w="2424600">
                <a:moveTo>
                  <a:pt x="0" y="0"/>
                </a:moveTo>
                <a:lnTo>
                  <a:pt x="2424600" y="0"/>
                </a:lnTo>
                <a:lnTo>
                  <a:pt x="2424600" y="2424600"/>
                </a:lnTo>
                <a:lnTo>
                  <a:pt x="0" y="2424600"/>
                </a:lnTo>
                <a:lnTo>
                  <a:pt x="0" y="0"/>
                </a:lnTo>
                <a:close/>
              </a:path>
            </a:pathLst>
          </a:custGeom>
          <a:blipFill>
            <a:blip r:embed="rId5">
              <a:alphaModFix amt="54000"/>
              <a:extLst>
                <a:ext uri="{96DAC541-7B7A-43D3-8B79-37D633B846F1}">
                  <asvg:svgBlip xmlns:asvg="http://schemas.microsoft.com/office/drawing/2016/SVG/main" r:embed="rId6"/>
                </a:ext>
              </a:extLst>
            </a:blip>
            <a:stretch>
              <a:fillRect l="0" t="0" r="0" b="0"/>
            </a:stretch>
          </a:blipFill>
        </p:spPr>
      </p:sp>
      <p:sp>
        <p:nvSpPr>
          <p:cNvPr name="Freeform 11" id="11"/>
          <p:cNvSpPr/>
          <p:nvPr/>
        </p:nvSpPr>
        <p:spPr>
          <a:xfrm flipH="false" flipV="false" rot="-1590720">
            <a:off x="1924147" y="380364"/>
            <a:ext cx="311757" cy="295886"/>
          </a:xfrm>
          <a:custGeom>
            <a:avLst/>
            <a:gdLst/>
            <a:ahLst/>
            <a:cxnLst/>
            <a:rect r="r" b="b" t="t" l="l"/>
            <a:pathLst>
              <a:path h="295886" w="311757">
                <a:moveTo>
                  <a:pt x="0" y="0"/>
                </a:moveTo>
                <a:lnTo>
                  <a:pt x="311757" y="0"/>
                </a:lnTo>
                <a:lnTo>
                  <a:pt x="311757" y="295887"/>
                </a:lnTo>
                <a:lnTo>
                  <a:pt x="0" y="295887"/>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2" id="12"/>
          <p:cNvSpPr/>
          <p:nvPr/>
        </p:nvSpPr>
        <p:spPr>
          <a:xfrm flipH="false" flipV="false" rot="4427270">
            <a:off x="17075700" y="-1316600"/>
            <a:ext cx="2424600" cy="2424600"/>
          </a:xfrm>
          <a:custGeom>
            <a:avLst/>
            <a:gdLst/>
            <a:ahLst/>
            <a:cxnLst/>
            <a:rect r="r" b="b" t="t" l="l"/>
            <a:pathLst>
              <a:path h="2424600" w="2424600">
                <a:moveTo>
                  <a:pt x="0" y="0"/>
                </a:moveTo>
                <a:lnTo>
                  <a:pt x="2424600" y="0"/>
                </a:lnTo>
                <a:lnTo>
                  <a:pt x="2424600" y="2424601"/>
                </a:lnTo>
                <a:lnTo>
                  <a:pt x="0" y="2424601"/>
                </a:lnTo>
                <a:lnTo>
                  <a:pt x="0" y="0"/>
                </a:lnTo>
                <a:close/>
              </a:path>
            </a:pathLst>
          </a:custGeom>
          <a:blipFill>
            <a:blip r:embed="rId5">
              <a:alphaModFix amt="54000"/>
              <a:extLst>
                <a:ext uri="{96DAC541-7B7A-43D3-8B79-37D633B846F1}">
                  <asvg:svgBlip xmlns:asvg="http://schemas.microsoft.com/office/drawing/2016/SVG/main" r:embed="rId6"/>
                </a:ext>
              </a:extLst>
            </a:blip>
            <a:stretch>
              <a:fillRect l="0" t="0" r="0" b="0"/>
            </a:stretch>
          </a:blipFill>
        </p:spPr>
      </p:sp>
      <p:sp>
        <p:nvSpPr>
          <p:cNvPr name="Freeform 13" id="13"/>
          <p:cNvSpPr/>
          <p:nvPr/>
        </p:nvSpPr>
        <p:spPr>
          <a:xfrm flipH="false" flipV="false" rot="3809279">
            <a:off x="16831528" y="610045"/>
            <a:ext cx="311757" cy="295886"/>
          </a:xfrm>
          <a:custGeom>
            <a:avLst/>
            <a:gdLst/>
            <a:ahLst/>
            <a:cxnLst/>
            <a:rect r="r" b="b" t="t" l="l"/>
            <a:pathLst>
              <a:path h="295886" w="311757">
                <a:moveTo>
                  <a:pt x="0" y="0"/>
                </a:moveTo>
                <a:lnTo>
                  <a:pt x="311758" y="0"/>
                </a:lnTo>
                <a:lnTo>
                  <a:pt x="311758" y="295886"/>
                </a:lnTo>
                <a:lnTo>
                  <a:pt x="0" y="29588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4" id="14"/>
          <p:cNvSpPr/>
          <p:nvPr/>
        </p:nvSpPr>
        <p:spPr>
          <a:xfrm flipH="false" flipV="false" rot="-1590720">
            <a:off x="421587" y="1886325"/>
            <a:ext cx="311757" cy="295886"/>
          </a:xfrm>
          <a:custGeom>
            <a:avLst/>
            <a:gdLst/>
            <a:ahLst/>
            <a:cxnLst/>
            <a:rect r="r" b="b" t="t" l="l"/>
            <a:pathLst>
              <a:path h="295886" w="311757">
                <a:moveTo>
                  <a:pt x="0" y="0"/>
                </a:moveTo>
                <a:lnTo>
                  <a:pt x="311757" y="0"/>
                </a:lnTo>
                <a:lnTo>
                  <a:pt x="311757" y="295886"/>
                </a:lnTo>
                <a:lnTo>
                  <a:pt x="0" y="29588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5" id="15"/>
          <p:cNvSpPr/>
          <p:nvPr/>
        </p:nvSpPr>
        <p:spPr>
          <a:xfrm flipH="false" flipV="false" rot="-1590720">
            <a:off x="17565156" y="1253877"/>
            <a:ext cx="311757" cy="295886"/>
          </a:xfrm>
          <a:custGeom>
            <a:avLst/>
            <a:gdLst/>
            <a:ahLst/>
            <a:cxnLst/>
            <a:rect r="r" b="b" t="t" l="l"/>
            <a:pathLst>
              <a:path h="295886" w="311757">
                <a:moveTo>
                  <a:pt x="0" y="0"/>
                </a:moveTo>
                <a:lnTo>
                  <a:pt x="311757" y="0"/>
                </a:lnTo>
                <a:lnTo>
                  <a:pt x="311757" y="295886"/>
                </a:lnTo>
                <a:lnTo>
                  <a:pt x="0" y="29588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6" id="16"/>
          <p:cNvSpPr/>
          <p:nvPr/>
        </p:nvSpPr>
        <p:spPr>
          <a:xfrm flipH="false" flipV="false" rot="0">
            <a:off x="17084311" y="8835716"/>
            <a:ext cx="2152759" cy="1303398"/>
          </a:xfrm>
          <a:custGeom>
            <a:avLst/>
            <a:gdLst/>
            <a:ahLst/>
            <a:cxnLst/>
            <a:rect r="r" b="b" t="t" l="l"/>
            <a:pathLst>
              <a:path h="1303398" w="2152759">
                <a:moveTo>
                  <a:pt x="0" y="0"/>
                </a:moveTo>
                <a:lnTo>
                  <a:pt x="2152759" y="0"/>
                </a:lnTo>
                <a:lnTo>
                  <a:pt x="2152759" y="1303397"/>
                </a:lnTo>
                <a:lnTo>
                  <a:pt x="0" y="1303397"/>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7" id="17"/>
          <p:cNvSpPr/>
          <p:nvPr/>
        </p:nvSpPr>
        <p:spPr>
          <a:xfrm flipH="false" flipV="false" rot="2923679">
            <a:off x="-568378" y="7512022"/>
            <a:ext cx="3761473" cy="4925739"/>
          </a:xfrm>
          <a:custGeom>
            <a:avLst/>
            <a:gdLst/>
            <a:ahLst/>
            <a:cxnLst/>
            <a:rect r="r" b="b" t="t" l="l"/>
            <a:pathLst>
              <a:path h="4925739" w="3761473">
                <a:moveTo>
                  <a:pt x="0" y="0"/>
                </a:moveTo>
                <a:lnTo>
                  <a:pt x="3761473" y="0"/>
                </a:lnTo>
                <a:lnTo>
                  <a:pt x="3761473" y="4925738"/>
                </a:lnTo>
                <a:lnTo>
                  <a:pt x="0" y="4925738"/>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DAHDvMnwgCw</dc:identifier>
  <dcterms:modified xsi:type="dcterms:W3CDTF">2011-08-01T06:04:30Z</dcterms:modified>
  <cp:revision>1</cp:revision>
  <dc:title>Miegs_Izglītības iestādēm.pptx</dc:title>
</cp:coreProperties>
</file>