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5" r:id="rId9"/>
    <p:sldId id="266" r:id="rId10"/>
    <p:sldId id="263" r:id="rId11"/>
    <p:sldId id="264" r:id="rId1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49" autoAdjust="0"/>
    <p:restoredTop sz="94660"/>
  </p:normalViewPr>
  <p:slideViewPr>
    <p:cSldViewPr snapToGrid="0">
      <p:cViewPr varScale="1">
        <p:scale>
          <a:sx n="82" d="100"/>
          <a:sy n="82" d="100"/>
        </p:scale>
        <p:origin x="58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F515B-0AB4-A183-6C04-D10F3239B2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3BE11B-0340-7751-18A6-5A7CF86DFF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510FEB-0E53-AEA4-D8EE-84B463A05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3071B-260A-4C66-823A-8ECB3D3C43CF}" type="datetimeFigureOut">
              <a:rPr lang="lv-LV" smtClean="0"/>
              <a:t>25.01.2024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4F0084-8092-4484-AF92-3ACB2B5FD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ECE1CE-836D-B615-A331-548C05A85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E2245-6076-45AA-9C75-475B2CC375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4471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66D54-B4A4-AFBA-9E2D-4C054920C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E3CD9-6C83-5013-BE29-ABB596B562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F3421-EC9E-13AE-6E28-60D611286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3071B-260A-4C66-823A-8ECB3D3C43CF}" type="datetimeFigureOut">
              <a:rPr lang="lv-LV" smtClean="0"/>
              <a:t>25.01.2024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D4A253-5251-4AF3-9DCC-54C306F83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E7486D-5A29-E0B7-3EA0-9275CB678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E2245-6076-45AA-9C75-475B2CC375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97030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73B901-7028-4FBD-301B-E88C5D5678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F4D317-ACB7-BE86-6F6A-34DA1E1AB1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FC650C-7D6A-1141-B072-87C215A80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3071B-260A-4C66-823A-8ECB3D3C43CF}" type="datetimeFigureOut">
              <a:rPr lang="lv-LV" smtClean="0"/>
              <a:t>25.01.2024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66009C-ADEE-C9F3-35D8-62B456128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771EA-EB37-80D6-7AC7-565A17555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E2245-6076-45AA-9C75-475B2CC375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99684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755FC-5542-80EF-0CB9-7ED4A9B8E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779A25-B7AC-1798-0193-63187640E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36C0A5-84EB-AE34-D383-77D72BCEC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3071B-260A-4C66-823A-8ECB3D3C43CF}" type="datetimeFigureOut">
              <a:rPr lang="lv-LV" smtClean="0"/>
              <a:t>25.01.2024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38353E-580A-D882-7E10-635109250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E87E5-B629-3230-316C-3EDD1EAB0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E2245-6076-45AA-9C75-475B2CC375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51193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C0DBB-82EC-887C-B1EA-94D076F7A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C4DCD8-8AFA-980A-DBEB-E5539B5B4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3970E-CD13-C48E-3AB9-529CD6D2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3071B-260A-4C66-823A-8ECB3D3C43CF}" type="datetimeFigureOut">
              <a:rPr lang="lv-LV" smtClean="0"/>
              <a:t>25.01.2024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A30708-E000-381B-E6E2-0C02CDBB1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B629D1-B54A-7F49-D380-2B92059F2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E2245-6076-45AA-9C75-475B2CC375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56393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3F3EE-05D0-3BF6-568B-060F34D81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D5C2B4-69F0-F30F-8525-25E00DE66D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78C434-4D49-012C-FCB6-30D0A0A1A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183E93-10EC-63C7-4FFF-BD6A37471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3071B-260A-4C66-823A-8ECB3D3C43CF}" type="datetimeFigureOut">
              <a:rPr lang="lv-LV" smtClean="0"/>
              <a:t>25.01.2024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E0217C-9CA6-D6A9-598E-EA5753B6F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0B3712-9F3C-99C0-F386-E208C9EC6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E2245-6076-45AA-9C75-475B2CC375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8930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07D6D-596D-79E2-1606-6D50D2AF0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9A865C-1DA2-CC9A-19E5-C693A449B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3048EC-3C14-BDB7-5779-A688B04918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EC393B-856E-9290-4664-37CA0B4283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BD99D0-8486-4D40-B734-2748908194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64D7D4-6120-6DE2-3577-CF0A87594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3071B-260A-4C66-823A-8ECB3D3C43CF}" type="datetimeFigureOut">
              <a:rPr lang="lv-LV" smtClean="0"/>
              <a:t>25.01.2024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FD6B3F-616A-A458-975B-F9C547F6F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B3A4B7-BF59-2B62-435B-38791A140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E2245-6076-45AA-9C75-475B2CC375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29927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C727C-1A66-CFEB-5E06-EF2E796F4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678089-C991-173C-D398-00BDB463A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3071B-260A-4C66-823A-8ECB3D3C43CF}" type="datetimeFigureOut">
              <a:rPr lang="lv-LV" smtClean="0"/>
              <a:t>25.01.2024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7B1ECF-0AF1-2579-8AA0-A8AA79887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9C4F5-1E5E-81CD-4A77-405C7C943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E2245-6076-45AA-9C75-475B2CC375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5611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400479-FE05-8722-B8F6-247E0ECBB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3071B-260A-4C66-823A-8ECB3D3C43CF}" type="datetimeFigureOut">
              <a:rPr lang="lv-LV" smtClean="0"/>
              <a:t>25.01.2024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665459-9AB1-8B2D-6FD4-E695A91A1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40D3EA-3DCF-FFFD-4FE4-7E0361053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E2245-6076-45AA-9C75-475B2CC375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6537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66829-E685-FE37-6BF1-C90432A5C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6A44D5-EB07-C8BA-2558-00C271B4A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4F13E3-6456-1FF9-950D-5C3CAADEF9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E49979-8529-1278-4F55-B27FAAB84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3071B-260A-4C66-823A-8ECB3D3C43CF}" type="datetimeFigureOut">
              <a:rPr lang="lv-LV" smtClean="0"/>
              <a:t>25.01.2024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3C9A69-CC46-8EC5-865F-FC5AC3B64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1A9FE0-4E44-F72D-9DBE-CB605B35E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E2245-6076-45AA-9C75-475B2CC375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04419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22A8C-5444-1CDC-8062-FD4727417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29228D-6590-0A8A-D92C-E387135474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F1AB17-A109-2680-2FE6-A6747431E2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48FEE6-C28D-7B87-A5D4-CF177D160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3071B-260A-4C66-823A-8ECB3D3C43CF}" type="datetimeFigureOut">
              <a:rPr lang="lv-LV" smtClean="0"/>
              <a:t>25.01.2024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43BE84-C5B4-D358-E22E-4322A61DB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645464-B0C4-B83B-5DA3-61E6BC6E8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E2245-6076-45AA-9C75-475B2CC375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01072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6CB675-606E-3F03-0CC4-9C1D277C0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A5E030-6E5E-6F7A-F8F1-53C330CCFB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4093CF-99D8-6823-A92E-7C256096B6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3071B-260A-4C66-823A-8ECB3D3C43CF}" type="datetimeFigureOut">
              <a:rPr lang="lv-LV" smtClean="0"/>
              <a:t>25.01.2024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CF0379-5175-6465-69C4-18D1C593FB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9893F-A144-EC36-5A6A-64DA05BC8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E2245-6076-45AA-9C75-475B2CC375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21242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QtlT77U2pjw?feature=oembed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EC1648-18C6-4888-DEE1-F6D6E6CD2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579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0843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3176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6E2E1-82B6-5C2E-FDAB-95C1FFEDA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676AD-FF10-8753-5001-7D2FC2721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F258E1-08C4-3C87-E1E8-94EEDF0B5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09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A3C82-9EE1-A770-C9F9-F0D665218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4B742A-2A0A-28BB-BD78-E7E1617A84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8E8BFF-D13A-2050-2234-62500A6B7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893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D8DB9-37BB-179B-3A4F-70F068D76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2031F8E-8ACF-E4CA-3269-BE5AC36A30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447" y="-73530"/>
            <a:ext cx="12322720" cy="6931530"/>
          </a:xfrm>
        </p:spPr>
      </p:pic>
    </p:spTree>
    <p:extLst>
      <p:ext uri="{BB962C8B-B14F-4D97-AF65-F5344CB8AC3E}">
        <p14:creationId xmlns:p14="http://schemas.microsoft.com/office/powerpoint/2010/main" val="1485760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title="Melu mednieki: Manipulācijas ar statistiku: pasakas aiz cipariem">
            <a:hlinkClick r:id="" action="ppaction://media"/>
            <a:extLst>
              <a:ext uri="{FF2B5EF4-FFF2-40B4-BE49-F238E27FC236}">
                <a16:creationId xmlns:a16="http://schemas.microsoft.com/office/drawing/2014/main" id="{42C73AE2-7B91-AB56-14F1-00D039D9DAAE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71385" y="589900"/>
            <a:ext cx="10049230" cy="567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980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3054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8162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330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8E570-419B-0D2C-B8C8-312CC6486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AB923A-16E7-9AEF-52DA-7970AA5E5A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08E7BB-BE1F-1FFA-3E55-FD54307011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1069" y="182562"/>
            <a:ext cx="13294138" cy="649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394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0</Words>
  <Application>Microsoft Office PowerPoint</Application>
  <PresentationFormat>Widescreen</PresentationFormat>
  <Paragraphs>0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Monta Zaumane</dc:creator>
  <cp:lastModifiedBy>Monta Zaumane</cp:lastModifiedBy>
  <cp:revision>2</cp:revision>
  <dcterms:created xsi:type="dcterms:W3CDTF">2023-09-24T17:03:25Z</dcterms:created>
  <dcterms:modified xsi:type="dcterms:W3CDTF">2024-01-25T19:24:17Z</dcterms:modified>
</cp:coreProperties>
</file>