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515B-0AB4-A183-6C04-D10F3239B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BE11B-0340-7751-18A6-5A7CF86DF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0FEB-0E53-AEA4-D8EE-84B463A0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F0084-8092-4484-AF92-3ACB2B5F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CE1CE-836D-B615-A331-548C05A8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6D54-B4A4-AFBA-9E2D-4C05492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3CD9-6C83-5013-BE29-ABB596B56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3421-EC9E-13AE-6E28-60D61128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A253-5251-4AF3-9DCC-54C306F8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486D-5A29-E0B7-3EA0-9275CB67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703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3B901-7028-4FBD-301B-E88C5D567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4D317-ACB7-BE86-6F6A-34DA1E1AB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C650C-7D6A-1141-B072-87C215A8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6009C-ADEE-C9F3-35D8-62B45612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71EA-EB37-80D6-7AC7-565A1755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968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55FC-5542-80EF-0CB9-7ED4A9B8E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9A25-B7AC-1798-0193-63187640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C0A5-84EB-AE34-D383-77D72BCE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8353E-580A-D882-7E10-63510925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87E5-B629-3230-316C-3EDD1EAB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119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0DBB-82EC-887C-B1EA-94D076F7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4DCD8-8AFA-980A-DBEB-E5539B5B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970E-CD13-C48E-3AB9-529CD6D2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30708-E000-381B-E6E2-0C02CDBB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29D1-B54A-7F49-D380-2B92059F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639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F3EE-05D0-3BF6-568B-060F34D8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C2B4-69F0-F30F-8525-25E00DE66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8C434-4D49-012C-FCB6-30D0A0A1A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83E93-10EC-63C7-4FFF-BD6A3747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0217C-9CA6-D6A9-598E-EA5753B6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B3712-9F3C-99C0-F386-E208C9EC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3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7D6D-596D-79E2-1606-6D50D2AF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A865C-1DA2-CC9A-19E5-C693A449B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048EC-3C14-BDB7-5779-A688B0491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C393B-856E-9290-4664-37CA0B428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D99D0-8486-4D40-B734-274890819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4D7D4-6120-6DE2-3577-CF0A8759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D6B3F-616A-A458-975B-F9C547F6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3A4B7-BF59-2B62-435B-38791A14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992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727C-1A66-CFEB-5E06-EF2E796F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78089-C991-173C-D398-00BDB463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B1ECF-0AF1-2579-8AA0-A8AA7988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9C4F5-1E5E-81CD-4A77-405C7C94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561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00479-FE05-8722-B8F6-247E0ECB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65459-9AB1-8B2D-6FD4-E695A91A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D3EA-3DCF-FFFD-4FE4-7E03610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53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6829-E685-FE37-6BF1-C90432A5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44D5-EB07-C8BA-2558-00C271B4A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F13E3-6456-1FF9-950D-5C3CAADEF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49979-8529-1278-4F55-B27FAAB8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C9A69-CC46-8EC5-865F-FC5AC3B6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A9FE0-4E44-F72D-9DBE-CB605B35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44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2A8C-5444-1CDC-8062-FD472741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9228D-6590-0A8A-D92C-E38713547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1AB17-A109-2680-2FE6-A6747431E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8FEE6-C28D-7B87-A5D4-CF177D16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3BE84-C5B4-D358-E22E-4322A6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45464-B0C4-B83B-5DA3-61E6BC6E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10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CB675-606E-3F03-0CC4-9C1D277C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E030-6E5E-6F7A-F8F1-53C330CCF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093CF-99D8-6823-A92E-7C256096B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071B-260A-4C66-823A-8ECB3D3C43CF}" type="datetimeFigureOut">
              <a:rPr lang="lv-LV" smtClean="0"/>
              <a:t>25.01.2024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F0379-5175-6465-69C4-18D1C593F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893F-A144-EC36-5A6A-64DA05BC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2245-6076-45AA-9C75-475B2CC375F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124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lT77U2pj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C1648-18C6-4888-DEE1-F6D6E6CD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4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1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E2E1-82B6-5C2E-FDAB-95C1FFED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76AD-FF10-8753-5001-7D2FC2721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258E1-08C4-3C87-E1E8-94EEDF0B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3C82-9EE1-A770-C9F9-F0D66521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742A-2A0A-28BB-BD78-E7E1617A8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E8BFF-D13A-2050-2234-62500A6B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8DB9-37BB-179B-3A4F-70F068D7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031F8E-8ACF-E4CA-3269-BE5AC36A3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7" y="-73530"/>
            <a:ext cx="12322720" cy="6931530"/>
          </a:xfrm>
        </p:spPr>
      </p:pic>
    </p:spTree>
    <p:extLst>
      <p:ext uri="{BB962C8B-B14F-4D97-AF65-F5344CB8AC3E}">
        <p14:creationId xmlns:p14="http://schemas.microsoft.com/office/powerpoint/2010/main" val="14857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elu mednieki: Manipulācijas ar statistiku: pasakas aiz cipariem">
            <a:hlinkClick r:id="" action="ppaction://media"/>
            <a:extLst>
              <a:ext uri="{FF2B5EF4-FFF2-40B4-BE49-F238E27FC236}">
                <a16:creationId xmlns:a16="http://schemas.microsoft.com/office/drawing/2014/main" id="{42C73AE2-7B91-AB56-14F1-00D039D9DA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385" y="589900"/>
            <a:ext cx="10049230" cy="56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05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16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33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E570-419B-0D2C-B8C8-312CC648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923A-16E7-9AEF-52DA-7970AA5E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8E7BB-BE1F-1FFA-3E55-FD543070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069" y="182562"/>
            <a:ext cx="1329413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 Zaumane</dc:creator>
  <cp:lastModifiedBy>Monta Zaumane</cp:lastModifiedBy>
  <cp:revision>2</cp:revision>
  <dcterms:created xsi:type="dcterms:W3CDTF">2023-09-24T17:03:25Z</dcterms:created>
  <dcterms:modified xsi:type="dcterms:W3CDTF">2024-01-25T19:24:17Z</dcterms:modified>
</cp:coreProperties>
</file>